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29"/>
  </p:notesMasterIdLst>
  <p:sldIdLst>
    <p:sldId id="292" r:id="rId2"/>
    <p:sldId id="300" r:id="rId3"/>
    <p:sldId id="301" r:id="rId4"/>
    <p:sldId id="302" r:id="rId5"/>
    <p:sldId id="303" r:id="rId6"/>
    <p:sldId id="304" r:id="rId7"/>
    <p:sldId id="257" r:id="rId8"/>
    <p:sldId id="258" r:id="rId9"/>
    <p:sldId id="259" r:id="rId10"/>
    <p:sldId id="260" r:id="rId11"/>
    <p:sldId id="262" r:id="rId12"/>
    <p:sldId id="261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1" r:id="rId21"/>
    <p:sldId id="272" r:id="rId22"/>
    <p:sldId id="325" r:id="rId23"/>
    <p:sldId id="326" r:id="rId24"/>
    <p:sldId id="305" r:id="rId25"/>
    <p:sldId id="319" r:id="rId26"/>
    <p:sldId id="327" r:id="rId27"/>
    <p:sldId id="32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0033CC"/>
    <a:srgbClr val="000066"/>
    <a:srgbClr val="135A09"/>
    <a:srgbClr val="165008"/>
    <a:srgbClr val="0F991C"/>
    <a:srgbClr val="1B6B1B"/>
    <a:srgbClr val="EADE82"/>
    <a:srgbClr val="26BC26"/>
    <a:srgbClr val="519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3EB8A-6277-45C1-A503-8B016A853664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877D9-7543-4ADD-8092-63E0002BEE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313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E00C7-EBF3-4482-A53D-61C96E817E7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76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921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58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950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993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88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70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404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41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17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07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3903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1226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50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168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686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1278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313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2649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877D9-7543-4ADD-8092-63E0002BEE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812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51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067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54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832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34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59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1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52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79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886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179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7181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497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741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098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r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2A4458B-3397-4DBB-AE0E-FC5D1579656B}"/>
              </a:ext>
            </a:extLst>
          </p:cNvPr>
          <p:cNvGrpSpPr/>
          <p:nvPr userDrawn="1"/>
        </p:nvGrpSpPr>
        <p:grpSpPr>
          <a:xfrm>
            <a:off x="2118" y="0"/>
            <a:ext cx="12187767" cy="6858000"/>
            <a:chOff x="1588" y="0"/>
            <a:chExt cx="9140825" cy="6858000"/>
          </a:xfrm>
        </p:grpSpPr>
        <p:sp>
          <p:nvSpPr>
            <p:cNvPr id="15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88" y="0"/>
              <a:ext cx="91408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5" name="Freeform 5"/>
            <p:cNvSpPr>
              <a:spLocks/>
            </p:cNvSpPr>
            <p:nvPr/>
          </p:nvSpPr>
          <p:spPr bwMode="auto">
            <a:xfrm>
              <a:off x="1588" y="1803400"/>
              <a:ext cx="9140825" cy="5054600"/>
            </a:xfrm>
            <a:custGeom>
              <a:avLst/>
              <a:gdLst>
                <a:gd name="T0" fmla="*/ 2880 w 2880"/>
                <a:gd name="T1" fmla="*/ 1592 h 1592"/>
                <a:gd name="T2" fmla="*/ 2880 w 2880"/>
                <a:gd name="T3" fmla="*/ 481 h 1592"/>
                <a:gd name="T4" fmla="*/ 1688 w 2880"/>
                <a:gd name="T5" fmla="*/ 35 h 1592"/>
                <a:gd name="T6" fmla="*/ 1074 w 2880"/>
                <a:gd name="T7" fmla="*/ 3 h 1592"/>
                <a:gd name="T8" fmla="*/ 0 w 2880"/>
                <a:gd name="T9" fmla="*/ 151 h 1592"/>
                <a:gd name="T10" fmla="*/ 0 w 2880"/>
                <a:gd name="T11" fmla="*/ 1592 h 1592"/>
                <a:gd name="T12" fmla="*/ 2880 w 2880"/>
                <a:gd name="T13" fmla="*/ 1592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0" h="1592">
                  <a:moveTo>
                    <a:pt x="2880" y="1592"/>
                  </a:moveTo>
                  <a:cubicBezTo>
                    <a:pt x="2880" y="481"/>
                    <a:pt x="2880" y="481"/>
                    <a:pt x="2880" y="481"/>
                  </a:cubicBezTo>
                  <a:cubicBezTo>
                    <a:pt x="2574" y="270"/>
                    <a:pt x="2183" y="97"/>
                    <a:pt x="1688" y="35"/>
                  </a:cubicBezTo>
                  <a:cubicBezTo>
                    <a:pt x="1514" y="14"/>
                    <a:pt x="1302" y="0"/>
                    <a:pt x="1074" y="3"/>
                  </a:cubicBezTo>
                  <a:cubicBezTo>
                    <a:pt x="726" y="7"/>
                    <a:pt x="341" y="47"/>
                    <a:pt x="0" y="151"/>
                  </a:cubicBezTo>
                  <a:cubicBezTo>
                    <a:pt x="0" y="1592"/>
                    <a:pt x="0" y="1592"/>
                    <a:pt x="0" y="1592"/>
                  </a:cubicBezTo>
                  <a:lnTo>
                    <a:pt x="2880" y="1592"/>
                  </a:ln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6" name="Freeform 6"/>
            <p:cNvSpPr>
              <a:spLocks/>
            </p:cNvSpPr>
            <p:nvPr/>
          </p:nvSpPr>
          <p:spPr bwMode="auto">
            <a:xfrm>
              <a:off x="1588" y="2432050"/>
              <a:ext cx="9140825" cy="4425950"/>
            </a:xfrm>
            <a:custGeom>
              <a:avLst/>
              <a:gdLst>
                <a:gd name="T0" fmla="*/ 2880 w 2880"/>
                <a:gd name="T1" fmla="*/ 1394 h 1394"/>
                <a:gd name="T2" fmla="*/ 2880 w 2880"/>
                <a:gd name="T3" fmla="*/ 338 h 1394"/>
                <a:gd name="T4" fmla="*/ 1330 w 2880"/>
                <a:gd name="T5" fmla="*/ 1 h 1394"/>
                <a:gd name="T6" fmla="*/ 0 w 2880"/>
                <a:gd name="T7" fmla="*/ 320 h 1394"/>
                <a:gd name="T8" fmla="*/ 0 w 2880"/>
                <a:gd name="T9" fmla="*/ 1394 h 1394"/>
                <a:gd name="T10" fmla="*/ 2880 w 2880"/>
                <a:gd name="T11" fmla="*/ 1394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0" h="1394">
                  <a:moveTo>
                    <a:pt x="2880" y="1394"/>
                  </a:moveTo>
                  <a:cubicBezTo>
                    <a:pt x="2880" y="338"/>
                    <a:pt x="2880" y="338"/>
                    <a:pt x="2880" y="338"/>
                  </a:cubicBezTo>
                  <a:cubicBezTo>
                    <a:pt x="2406" y="119"/>
                    <a:pt x="1855" y="2"/>
                    <a:pt x="1330" y="1"/>
                  </a:cubicBezTo>
                  <a:cubicBezTo>
                    <a:pt x="833" y="0"/>
                    <a:pt x="360" y="102"/>
                    <a:pt x="0" y="320"/>
                  </a:cubicBezTo>
                  <a:cubicBezTo>
                    <a:pt x="0" y="1394"/>
                    <a:pt x="0" y="1394"/>
                    <a:pt x="0" y="1394"/>
                  </a:cubicBezTo>
                  <a:lnTo>
                    <a:pt x="2880" y="13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C443"/>
                </a:gs>
                <a:gs pos="65000">
                  <a:srgbClr val="76AA1B"/>
                </a:gs>
              </a:gsLst>
              <a:lin ang="114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7" name="Freeform 7"/>
            <p:cNvSpPr>
              <a:spLocks/>
            </p:cNvSpPr>
            <p:nvPr/>
          </p:nvSpPr>
          <p:spPr bwMode="auto">
            <a:xfrm>
              <a:off x="271463" y="311150"/>
              <a:ext cx="2036763" cy="1216025"/>
            </a:xfrm>
            <a:custGeom>
              <a:avLst/>
              <a:gdLst>
                <a:gd name="T0" fmla="*/ 438 w 642"/>
                <a:gd name="T1" fmla="*/ 67 h 383"/>
                <a:gd name="T2" fmla="*/ 369 w 642"/>
                <a:gd name="T3" fmla="*/ 4 h 383"/>
                <a:gd name="T4" fmla="*/ 268 w 642"/>
                <a:gd name="T5" fmla="*/ 107 h 383"/>
                <a:gd name="T6" fmla="*/ 154 w 642"/>
                <a:gd name="T7" fmla="*/ 78 h 383"/>
                <a:gd name="T8" fmla="*/ 125 w 642"/>
                <a:gd name="T9" fmla="*/ 145 h 383"/>
                <a:gd name="T10" fmla="*/ 35 w 642"/>
                <a:gd name="T11" fmla="*/ 254 h 383"/>
                <a:gd name="T12" fmla="*/ 250 w 642"/>
                <a:gd name="T13" fmla="*/ 310 h 383"/>
                <a:gd name="T14" fmla="*/ 321 w 642"/>
                <a:gd name="T15" fmla="*/ 373 h 383"/>
                <a:gd name="T16" fmla="*/ 430 w 642"/>
                <a:gd name="T17" fmla="*/ 296 h 383"/>
                <a:gd name="T18" fmla="*/ 520 w 642"/>
                <a:gd name="T19" fmla="*/ 308 h 383"/>
                <a:gd name="T20" fmla="*/ 549 w 642"/>
                <a:gd name="T21" fmla="*/ 227 h 383"/>
                <a:gd name="T22" fmla="*/ 571 w 642"/>
                <a:gd name="T23" fmla="*/ 99 h 383"/>
                <a:gd name="T24" fmla="*/ 438 w 642"/>
                <a:gd name="T25" fmla="*/ 67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2" h="383">
                  <a:moveTo>
                    <a:pt x="438" y="67"/>
                  </a:moveTo>
                  <a:cubicBezTo>
                    <a:pt x="438" y="67"/>
                    <a:pt x="434" y="7"/>
                    <a:pt x="369" y="4"/>
                  </a:cubicBezTo>
                  <a:cubicBezTo>
                    <a:pt x="238" y="0"/>
                    <a:pt x="268" y="107"/>
                    <a:pt x="268" y="107"/>
                  </a:cubicBezTo>
                  <a:cubicBezTo>
                    <a:pt x="268" y="107"/>
                    <a:pt x="221" y="48"/>
                    <a:pt x="154" y="78"/>
                  </a:cubicBezTo>
                  <a:cubicBezTo>
                    <a:pt x="107" y="100"/>
                    <a:pt x="125" y="145"/>
                    <a:pt x="125" y="145"/>
                  </a:cubicBezTo>
                  <a:cubicBezTo>
                    <a:pt x="125" y="145"/>
                    <a:pt x="0" y="123"/>
                    <a:pt x="35" y="254"/>
                  </a:cubicBezTo>
                  <a:cubicBezTo>
                    <a:pt x="64" y="360"/>
                    <a:pt x="219" y="338"/>
                    <a:pt x="250" y="310"/>
                  </a:cubicBezTo>
                  <a:cubicBezTo>
                    <a:pt x="250" y="310"/>
                    <a:pt x="244" y="367"/>
                    <a:pt x="321" y="373"/>
                  </a:cubicBezTo>
                  <a:cubicBezTo>
                    <a:pt x="436" y="383"/>
                    <a:pt x="430" y="296"/>
                    <a:pt x="430" y="296"/>
                  </a:cubicBezTo>
                  <a:cubicBezTo>
                    <a:pt x="430" y="296"/>
                    <a:pt x="466" y="342"/>
                    <a:pt x="520" y="308"/>
                  </a:cubicBezTo>
                  <a:cubicBezTo>
                    <a:pt x="573" y="275"/>
                    <a:pt x="549" y="227"/>
                    <a:pt x="549" y="227"/>
                  </a:cubicBezTo>
                  <a:cubicBezTo>
                    <a:pt x="549" y="227"/>
                    <a:pt x="642" y="181"/>
                    <a:pt x="571" y="99"/>
                  </a:cubicBezTo>
                  <a:cubicBezTo>
                    <a:pt x="528" y="49"/>
                    <a:pt x="438" y="67"/>
                    <a:pt x="438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8" name="Freeform 8"/>
            <p:cNvSpPr>
              <a:spLocks/>
            </p:cNvSpPr>
            <p:nvPr/>
          </p:nvSpPr>
          <p:spPr bwMode="auto">
            <a:xfrm>
              <a:off x="712788" y="365125"/>
              <a:ext cx="1425575" cy="663575"/>
            </a:xfrm>
            <a:custGeom>
              <a:avLst/>
              <a:gdLst>
                <a:gd name="T0" fmla="*/ 351 w 449"/>
                <a:gd name="T1" fmla="*/ 63 h 209"/>
                <a:gd name="T2" fmla="*/ 295 w 449"/>
                <a:gd name="T3" fmla="*/ 75 h 209"/>
                <a:gd name="T4" fmla="*/ 295 w 449"/>
                <a:gd name="T5" fmla="*/ 70 h 209"/>
                <a:gd name="T6" fmla="*/ 295 w 449"/>
                <a:gd name="T7" fmla="*/ 68 h 209"/>
                <a:gd name="T8" fmla="*/ 291 w 449"/>
                <a:gd name="T9" fmla="*/ 51 h 209"/>
                <a:gd name="T10" fmla="*/ 269 w 449"/>
                <a:gd name="T11" fmla="*/ 15 h 209"/>
                <a:gd name="T12" fmla="*/ 217 w 449"/>
                <a:gd name="T13" fmla="*/ 0 h 209"/>
                <a:gd name="T14" fmla="*/ 152 w 449"/>
                <a:gd name="T15" fmla="*/ 22 h 209"/>
                <a:gd name="T16" fmla="*/ 127 w 449"/>
                <a:gd name="T17" fmla="*/ 92 h 209"/>
                <a:gd name="T18" fmla="*/ 67 w 449"/>
                <a:gd name="T19" fmla="*/ 71 h 209"/>
                <a:gd name="T20" fmla="*/ 12 w 449"/>
                <a:gd name="T21" fmla="*/ 98 h 209"/>
                <a:gd name="T22" fmla="*/ 14 w 449"/>
                <a:gd name="T23" fmla="*/ 145 h 209"/>
                <a:gd name="T24" fmla="*/ 49 w 449"/>
                <a:gd name="T25" fmla="*/ 159 h 209"/>
                <a:gd name="T26" fmla="*/ 82 w 449"/>
                <a:gd name="T27" fmla="*/ 146 h 209"/>
                <a:gd name="T28" fmla="*/ 85 w 449"/>
                <a:gd name="T29" fmla="*/ 141 h 209"/>
                <a:gd name="T30" fmla="*/ 87 w 449"/>
                <a:gd name="T31" fmla="*/ 137 h 209"/>
                <a:gd name="T32" fmla="*/ 87 w 449"/>
                <a:gd name="T33" fmla="*/ 137 h 209"/>
                <a:gd name="T34" fmla="*/ 83 w 449"/>
                <a:gd name="T35" fmla="*/ 135 h 209"/>
                <a:gd name="T36" fmla="*/ 54 w 449"/>
                <a:gd name="T37" fmla="*/ 147 h 209"/>
                <a:gd name="T38" fmla="*/ 29 w 449"/>
                <a:gd name="T39" fmla="*/ 139 h 209"/>
                <a:gd name="T40" fmla="*/ 14 w 449"/>
                <a:gd name="T41" fmla="*/ 118 h 209"/>
                <a:gd name="T42" fmla="*/ 13 w 449"/>
                <a:gd name="T43" fmla="*/ 107 h 209"/>
                <a:gd name="T44" fmla="*/ 20 w 449"/>
                <a:gd name="T45" fmla="*/ 98 h 209"/>
                <a:gd name="T46" fmla="*/ 20 w 449"/>
                <a:gd name="T47" fmla="*/ 97 h 209"/>
                <a:gd name="T48" fmla="*/ 61 w 449"/>
                <a:gd name="T49" fmla="*/ 83 h 209"/>
                <a:gd name="T50" fmla="*/ 131 w 449"/>
                <a:gd name="T51" fmla="*/ 117 h 209"/>
                <a:gd name="T52" fmla="*/ 133 w 449"/>
                <a:gd name="T53" fmla="*/ 122 h 209"/>
                <a:gd name="T54" fmla="*/ 138 w 449"/>
                <a:gd name="T55" fmla="*/ 113 h 209"/>
                <a:gd name="T56" fmla="*/ 141 w 449"/>
                <a:gd name="T57" fmla="*/ 107 h 209"/>
                <a:gd name="T58" fmla="*/ 136 w 449"/>
                <a:gd name="T59" fmla="*/ 77 h 209"/>
                <a:gd name="T60" fmla="*/ 138 w 449"/>
                <a:gd name="T61" fmla="*/ 58 h 209"/>
                <a:gd name="T62" fmla="*/ 141 w 449"/>
                <a:gd name="T63" fmla="*/ 48 h 209"/>
                <a:gd name="T64" fmla="*/ 143 w 449"/>
                <a:gd name="T65" fmla="*/ 44 h 209"/>
                <a:gd name="T66" fmla="*/ 143 w 449"/>
                <a:gd name="T67" fmla="*/ 42 h 209"/>
                <a:gd name="T68" fmla="*/ 146 w 449"/>
                <a:gd name="T69" fmla="*/ 39 h 209"/>
                <a:gd name="T70" fmla="*/ 211 w 449"/>
                <a:gd name="T71" fmla="*/ 12 h 209"/>
                <a:gd name="T72" fmla="*/ 254 w 449"/>
                <a:gd name="T73" fmla="*/ 23 h 209"/>
                <a:gd name="T74" fmla="*/ 286 w 449"/>
                <a:gd name="T75" fmla="*/ 85 h 209"/>
                <a:gd name="T76" fmla="*/ 289 w 449"/>
                <a:gd name="T77" fmla="*/ 89 h 209"/>
                <a:gd name="T78" fmla="*/ 292 w 449"/>
                <a:gd name="T79" fmla="*/ 87 h 209"/>
                <a:gd name="T80" fmla="*/ 294 w 449"/>
                <a:gd name="T81" fmla="*/ 86 h 209"/>
                <a:gd name="T82" fmla="*/ 310 w 449"/>
                <a:gd name="T83" fmla="*/ 80 h 209"/>
                <a:gd name="T84" fmla="*/ 344 w 449"/>
                <a:gd name="T85" fmla="*/ 76 h 209"/>
                <a:gd name="T86" fmla="*/ 349 w 449"/>
                <a:gd name="T87" fmla="*/ 76 h 209"/>
                <a:gd name="T88" fmla="*/ 412 w 449"/>
                <a:gd name="T89" fmla="*/ 96 h 209"/>
                <a:gd name="T90" fmla="*/ 435 w 449"/>
                <a:gd name="T91" fmla="*/ 142 h 209"/>
                <a:gd name="T92" fmla="*/ 410 w 449"/>
                <a:gd name="T93" fmla="*/ 198 h 209"/>
                <a:gd name="T94" fmla="*/ 407 w 449"/>
                <a:gd name="T95" fmla="*/ 203 h 209"/>
                <a:gd name="T96" fmla="*/ 405 w 449"/>
                <a:gd name="T97" fmla="*/ 207 h 209"/>
                <a:gd name="T98" fmla="*/ 409 w 449"/>
                <a:gd name="T99" fmla="*/ 209 h 209"/>
                <a:gd name="T100" fmla="*/ 409 w 449"/>
                <a:gd name="T101" fmla="*/ 209 h 209"/>
                <a:gd name="T102" fmla="*/ 440 w 449"/>
                <a:gd name="T103" fmla="*/ 162 h 209"/>
                <a:gd name="T104" fmla="*/ 428 w 449"/>
                <a:gd name="T105" fmla="*/ 93 h 209"/>
                <a:gd name="T106" fmla="*/ 351 w 449"/>
                <a:gd name="T107" fmla="*/ 6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9" h="209">
                  <a:moveTo>
                    <a:pt x="351" y="63"/>
                  </a:moveTo>
                  <a:cubicBezTo>
                    <a:pt x="330" y="63"/>
                    <a:pt x="310" y="67"/>
                    <a:pt x="295" y="75"/>
                  </a:cubicBezTo>
                  <a:cubicBezTo>
                    <a:pt x="295" y="74"/>
                    <a:pt x="295" y="72"/>
                    <a:pt x="295" y="70"/>
                  </a:cubicBezTo>
                  <a:cubicBezTo>
                    <a:pt x="295" y="69"/>
                    <a:pt x="295" y="68"/>
                    <a:pt x="295" y="68"/>
                  </a:cubicBezTo>
                  <a:cubicBezTo>
                    <a:pt x="294" y="63"/>
                    <a:pt x="293" y="57"/>
                    <a:pt x="291" y="51"/>
                  </a:cubicBezTo>
                  <a:cubicBezTo>
                    <a:pt x="288" y="36"/>
                    <a:pt x="280" y="24"/>
                    <a:pt x="269" y="15"/>
                  </a:cubicBezTo>
                  <a:cubicBezTo>
                    <a:pt x="256" y="5"/>
                    <a:pt x="238" y="0"/>
                    <a:pt x="217" y="0"/>
                  </a:cubicBezTo>
                  <a:cubicBezTo>
                    <a:pt x="191" y="0"/>
                    <a:pt x="166" y="8"/>
                    <a:pt x="152" y="22"/>
                  </a:cubicBezTo>
                  <a:cubicBezTo>
                    <a:pt x="134" y="39"/>
                    <a:pt x="125" y="64"/>
                    <a:pt x="127" y="92"/>
                  </a:cubicBezTo>
                  <a:cubicBezTo>
                    <a:pt x="111" y="79"/>
                    <a:pt x="89" y="71"/>
                    <a:pt x="67" y="71"/>
                  </a:cubicBezTo>
                  <a:cubicBezTo>
                    <a:pt x="42" y="71"/>
                    <a:pt x="22" y="81"/>
                    <a:pt x="12" y="98"/>
                  </a:cubicBezTo>
                  <a:cubicBezTo>
                    <a:pt x="0" y="116"/>
                    <a:pt x="1" y="131"/>
                    <a:pt x="14" y="145"/>
                  </a:cubicBezTo>
                  <a:cubicBezTo>
                    <a:pt x="23" y="154"/>
                    <a:pt x="36" y="159"/>
                    <a:pt x="49" y="159"/>
                  </a:cubicBezTo>
                  <a:cubicBezTo>
                    <a:pt x="62" y="159"/>
                    <a:pt x="73" y="154"/>
                    <a:pt x="82" y="146"/>
                  </a:cubicBezTo>
                  <a:cubicBezTo>
                    <a:pt x="83" y="144"/>
                    <a:pt x="84" y="143"/>
                    <a:pt x="85" y="141"/>
                  </a:cubicBezTo>
                  <a:cubicBezTo>
                    <a:pt x="85" y="139"/>
                    <a:pt x="86" y="138"/>
                    <a:pt x="87" y="137"/>
                  </a:cubicBezTo>
                  <a:cubicBezTo>
                    <a:pt x="87" y="137"/>
                    <a:pt x="87" y="137"/>
                    <a:pt x="87" y="137"/>
                  </a:cubicBezTo>
                  <a:cubicBezTo>
                    <a:pt x="83" y="135"/>
                    <a:pt x="83" y="135"/>
                    <a:pt x="83" y="135"/>
                  </a:cubicBezTo>
                  <a:cubicBezTo>
                    <a:pt x="75" y="142"/>
                    <a:pt x="65" y="147"/>
                    <a:pt x="54" y="147"/>
                  </a:cubicBezTo>
                  <a:cubicBezTo>
                    <a:pt x="46" y="147"/>
                    <a:pt x="37" y="144"/>
                    <a:pt x="29" y="139"/>
                  </a:cubicBezTo>
                  <a:cubicBezTo>
                    <a:pt x="22" y="134"/>
                    <a:pt x="16" y="127"/>
                    <a:pt x="14" y="118"/>
                  </a:cubicBezTo>
                  <a:cubicBezTo>
                    <a:pt x="13" y="115"/>
                    <a:pt x="12" y="112"/>
                    <a:pt x="13" y="107"/>
                  </a:cubicBezTo>
                  <a:cubicBezTo>
                    <a:pt x="14" y="103"/>
                    <a:pt x="16" y="102"/>
                    <a:pt x="20" y="98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30" y="88"/>
                    <a:pt x="44" y="83"/>
                    <a:pt x="61" y="83"/>
                  </a:cubicBezTo>
                  <a:cubicBezTo>
                    <a:pt x="89" y="83"/>
                    <a:pt x="119" y="98"/>
                    <a:pt x="131" y="117"/>
                  </a:cubicBezTo>
                  <a:cubicBezTo>
                    <a:pt x="133" y="122"/>
                    <a:pt x="133" y="122"/>
                    <a:pt x="133" y="122"/>
                  </a:cubicBezTo>
                  <a:cubicBezTo>
                    <a:pt x="138" y="113"/>
                    <a:pt x="138" y="113"/>
                    <a:pt x="138" y="113"/>
                  </a:cubicBezTo>
                  <a:cubicBezTo>
                    <a:pt x="140" y="111"/>
                    <a:pt x="141" y="109"/>
                    <a:pt x="141" y="107"/>
                  </a:cubicBezTo>
                  <a:cubicBezTo>
                    <a:pt x="138" y="98"/>
                    <a:pt x="137" y="89"/>
                    <a:pt x="136" y="77"/>
                  </a:cubicBezTo>
                  <a:cubicBezTo>
                    <a:pt x="136" y="71"/>
                    <a:pt x="137" y="65"/>
                    <a:pt x="138" y="58"/>
                  </a:cubicBezTo>
                  <a:cubicBezTo>
                    <a:pt x="139" y="55"/>
                    <a:pt x="140" y="52"/>
                    <a:pt x="141" y="48"/>
                  </a:cubicBezTo>
                  <a:cubicBezTo>
                    <a:pt x="141" y="47"/>
                    <a:pt x="142" y="45"/>
                    <a:pt x="143" y="44"/>
                  </a:cubicBezTo>
                  <a:cubicBezTo>
                    <a:pt x="143" y="42"/>
                    <a:pt x="143" y="42"/>
                    <a:pt x="143" y="42"/>
                  </a:cubicBezTo>
                  <a:cubicBezTo>
                    <a:pt x="144" y="41"/>
                    <a:pt x="145" y="40"/>
                    <a:pt x="146" y="39"/>
                  </a:cubicBezTo>
                  <a:cubicBezTo>
                    <a:pt x="158" y="23"/>
                    <a:pt x="183" y="12"/>
                    <a:pt x="211" y="12"/>
                  </a:cubicBezTo>
                  <a:cubicBezTo>
                    <a:pt x="227" y="12"/>
                    <a:pt x="243" y="16"/>
                    <a:pt x="254" y="23"/>
                  </a:cubicBezTo>
                  <a:cubicBezTo>
                    <a:pt x="274" y="34"/>
                    <a:pt x="284" y="54"/>
                    <a:pt x="286" y="85"/>
                  </a:cubicBezTo>
                  <a:cubicBezTo>
                    <a:pt x="286" y="86"/>
                    <a:pt x="286" y="89"/>
                    <a:pt x="289" y="89"/>
                  </a:cubicBezTo>
                  <a:cubicBezTo>
                    <a:pt x="290" y="89"/>
                    <a:pt x="291" y="88"/>
                    <a:pt x="292" y="87"/>
                  </a:cubicBezTo>
                  <a:cubicBezTo>
                    <a:pt x="293" y="87"/>
                    <a:pt x="293" y="87"/>
                    <a:pt x="294" y="86"/>
                  </a:cubicBezTo>
                  <a:cubicBezTo>
                    <a:pt x="299" y="83"/>
                    <a:pt x="305" y="81"/>
                    <a:pt x="310" y="80"/>
                  </a:cubicBezTo>
                  <a:cubicBezTo>
                    <a:pt x="320" y="77"/>
                    <a:pt x="331" y="76"/>
                    <a:pt x="344" y="76"/>
                  </a:cubicBezTo>
                  <a:cubicBezTo>
                    <a:pt x="346" y="76"/>
                    <a:pt x="348" y="76"/>
                    <a:pt x="349" y="76"/>
                  </a:cubicBezTo>
                  <a:cubicBezTo>
                    <a:pt x="375" y="77"/>
                    <a:pt x="398" y="84"/>
                    <a:pt x="412" y="96"/>
                  </a:cubicBezTo>
                  <a:cubicBezTo>
                    <a:pt x="425" y="107"/>
                    <a:pt x="434" y="124"/>
                    <a:pt x="435" y="142"/>
                  </a:cubicBezTo>
                  <a:cubicBezTo>
                    <a:pt x="437" y="160"/>
                    <a:pt x="429" y="178"/>
                    <a:pt x="410" y="198"/>
                  </a:cubicBezTo>
                  <a:cubicBezTo>
                    <a:pt x="409" y="199"/>
                    <a:pt x="408" y="201"/>
                    <a:pt x="407" y="203"/>
                  </a:cubicBezTo>
                  <a:cubicBezTo>
                    <a:pt x="407" y="204"/>
                    <a:pt x="406" y="206"/>
                    <a:pt x="405" y="207"/>
                  </a:cubicBezTo>
                  <a:cubicBezTo>
                    <a:pt x="409" y="209"/>
                    <a:pt x="409" y="209"/>
                    <a:pt x="409" y="209"/>
                  </a:cubicBezTo>
                  <a:cubicBezTo>
                    <a:pt x="409" y="209"/>
                    <a:pt x="409" y="209"/>
                    <a:pt x="409" y="209"/>
                  </a:cubicBezTo>
                  <a:cubicBezTo>
                    <a:pt x="423" y="195"/>
                    <a:pt x="433" y="179"/>
                    <a:pt x="440" y="162"/>
                  </a:cubicBezTo>
                  <a:cubicBezTo>
                    <a:pt x="449" y="139"/>
                    <a:pt x="445" y="115"/>
                    <a:pt x="428" y="93"/>
                  </a:cubicBezTo>
                  <a:cubicBezTo>
                    <a:pt x="413" y="74"/>
                    <a:pt x="385" y="63"/>
                    <a:pt x="351" y="63"/>
                  </a:cubicBezTo>
                  <a:close/>
                </a:path>
              </a:pathLst>
            </a:custGeom>
            <a:solidFill>
              <a:srgbClr val="A9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9" name="Freeform 9"/>
            <p:cNvSpPr>
              <a:spLocks/>
            </p:cNvSpPr>
            <p:nvPr/>
          </p:nvSpPr>
          <p:spPr bwMode="auto">
            <a:xfrm>
              <a:off x="392113" y="793750"/>
              <a:ext cx="1546225" cy="654050"/>
            </a:xfrm>
            <a:custGeom>
              <a:avLst/>
              <a:gdLst>
                <a:gd name="T0" fmla="*/ 483 w 487"/>
                <a:gd name="T1" fmla="*/ 123 h 206"/>
                <a:gd name="T2" fmla="*/ 434 w 487"/>
                <a:gd name="T3" fmla="*/ 144 h 206"/>
                <a:gd name="T4" fmla="*/ 381 w 487"/>
                <a:gd name="T5" fmla="*/ 117 h 206"/>
                <a:gd name="T6" fmla="*/ 379 w 487"/>
                <a:gd name="T7" fmla="*/ 113 h 206"/>
                <a:gd name="T8" fmla="*/ 375 w 487"/>
                <a:gd name="T9" fmla="*/ 121 h 206"/>
                <a:gd name="T10" fmla="*/ 372 w 487"/>
                <a:gd name="T11" fmla="*/ 127 h 206"/>
                <a:gd name="T12" fmla="*/ 378 w 487"/>
                <a:gd name="T13" fmla="*/ 158 h 206"/>
                <a:gd name="T14" fmla="*/ 376 w 487"/>
                <a:gd name="T15" fmla="*/ 165 h 206"/>
                <a:gd name="T16" fmla="*/ 375 w 487"/>
                <a:gd name="T17" fmla="*/ 167 h 206"/>
                <a:gd name="T18" fmla="*/ 375 w 487"/>
                <a:gd name="T19" fmla="*/ 167 h 206"/>
                <a:gd name="T20" fmla="*/ 365 w 487"/>
                <a:gd name="T21" fmla="*/ 178 h 206"/>
                <a:gd name="T22" fmla="*/ 306 w 487"/>
                <a:gd name="T23" fmla="*/ 194 h 206"/>
                <a:gd name="T24" fmla="*/ 305 w 487"/>
                <a:gd name="T25" fmla="*/ 194 h 206"/>
                <a:gd name="T26" fmla="*/ 248 w 487"/>
                <a:gd name="T27" fmla="*/ 176 h 206"/>
                <a:gd name="T28" fmla="*/ 240 w 487"/>
                <a:gd name="T29" fmla="*/ 123 h 206"/>
                <a:gd name="T30" fmla="*/ 243 w 487"/>
                <a:gd name="T31" fmla="*/ 117 h 206"/>
                <a:gd name="T32" fmla="*/ 237 w 487"/>
                <a:gd name="T33" fmla="*/ 121 h 206"/>
                <a:gd name="T34" fmla="*/ 126 w 487"/>
                <a:gd name="T35" fmla="*/ 155 h 206"/>
                <a:gd name="T36" fmla="*/ 89 w 487"/>
                <a:gd name="T37" fmla="*/ 150 h 206"/>
                <a:gd name="T38" fmla="*/ 17 w 487"/>
                <a:gd name="T39" fmla="*/ 86 h 206"/>
                <a:gd name="T40" fmla="*/ 23 w 487"/>
                <a:gd name="T41" fmla="*/ 32 h 206"/>
                <a:gd name="T42" fmla="*/ 52 w 487"/>
                <a:gd name="T43" fmla="*/ 14 h 206"/>
                <a:gd name="T44" fmla="*/ 61 w 487"/>
                <a:gd name="T45" fmla="*/ 13 h 206"/>
                <a:gd name="T46" fmla="*/ 95 w 487"/>
                <a:gd name="T47" fmla="*/ 26 h 206"/>
                <a:gd name="T48" fmla="*/ 101 w 487"/>
                <a:gd name="T49" fmla="*/ 45 h 206"/>
                <a:gd name="T50" fmla="*/ 99 w 487"/>
                <a:gd name="T51" fmla="*/ 47 h 206"/>
                <a:gd name="T52" fmla="*/ 88 w 487"/>
                <a:gd name="T53" fmla="*/ 55 h 206"/>
                <a:gd name="T54" fmla="*/ 84 w 487"/>
                <a:gd name="T55" fmla="*/ 60 h 206"/>
                <a:gd name="T56" fmla="*/ 83 w 487"/>
                <a:gd name="T57" fmla="*/ 63 h 206"/>
                <a:gd name="T58" fmla="*/ 86 w 487"/>
                <a:gd name="T59" fmla="*/ 66 h 206"/>
                <a:gd name="T60" fmla="*/ 86 w 487"/>
                <a:gd name="T61" fmla="*/ 66 h 206"/>
                <a:gd name="T62" fmla="*/ 110 w 487"/>
                <a:gd name="T63" fmla="*/ 37 h 206"/>
                <a:gd name="T64" fmla="*/ 101 w 487"/>
                <a:gd name="T65" fmla="*/ 13 h 206"/>
                <a:gd name="T66" fmla="*/ 63 w 487"/>
                <a:gd name="T67" fmla="*/ 1 h 206"/>
                <a:gd name="T68" fmla="*/ 21 w 487"/>
                <a:gd name="T69" fmla="*/ 25 h 206"/>
                <a:gd name="T70" fmla="*/ 11 w 487"/>
                <a:gd name="T71" fmla="*/ 102 h 206"/>
                <a:gd name="T72" fmla="*/ 93 w 487"/>
                <a:gd name="T73" fmla="*/ 164 h 206"/>
                <a:gd name="T74" fmla="*/ 163 w 487"/>
                <a:gd name="T75" fmla="*/ 162 h 206"/>
                <a:gd name="T76" fmla="*/ 203 w 487"/>
                <a:gd name="T77" fmla="*/ 149 h 206"/>
                <a:gd name="T78" fmla="*/ 224 w 487"/>
                <a:gd name="T79" fmla="*/ 139 h 206"/>
                <a:gd name="T80" fmla="*/ 228 w 487"/>
                <a:gd name="T81" fmla="*/ 137 h 206"/>
                <a:gd name="T82" fmla="*/ 228 w 487"/>
                <a:gd name="T83" fmla="*/ 137 h 206"/>
                <a:gd name="T84" fmla="*/ 255 w 487"/>
                <a:gd name="T85" fmla="*/ 197 h 206"/>
                <a:gd name="T86" fmla="*/ 302 w 487"/>
                <a:gd name="T87" fmla="*/ 206 h 206"/>
                <a:gd name="T88" fmla="*/ 335 w 487"/>
                <a:gd name="T89" fmla="*/ 202 h 206"/>
                <a:gd name="T90" fmla="*/ 378 w 487"/>
                <a:gd name="T91" fmla="*/ 172 h 206"/>
                <a:gd name="T92" fmla="*/ 380 w 487"/>
                <a:gd name="T93" fmla="*/ 169 h 206"/>
                <a:gd name="T94" fmla="*/ 384 w 487"/>
                <a:gd name="T95" fmla="*/ 161 h 206"/>
                <a:gd name="T96" fmla="*/ 387 w 487"/>
                <a:gd name="T97" fmla="*/ 145 h 206"/>
                <a:gd name="T98" fmla="*/ 429 w 487"/>
                <a:gd name="T99" fmla="*/ 157 h 206"/>
                <a:gd name="T100" fmla="*/ 482 w 487"/>
                <a:gd name="T101" fmla="*/ 134 h 206"/>
                <a:gd name="T102" fmla="*/ 485 w 487"/>
                <a:gd name="T103" fmla="*/ 129 h 206"/>
                <a:gd name="T104" fmla="*/ 487 w 487"/>
                <a:gd name="T105" fmla="*/ 125 h 206"/>
                <a:gd name="T106" fmla="*/ 483 w 487"/>
                <a:gd name="T107" fmla="*/ 123 h 206"/>
                <a:gd name="T108" fmla="*/ 483 w 487"/>
                <a:gd name="T109" fmla="*/ 12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7" h="206">
                  <a:moveTo>
                    <a:pt x="483" y="123"/>
                  </a:moveTo>
                  <a:cubicBezTo>
                    <a:pt x="473" y="136"/>
                    <a:pt x="454" y="144"/>
                    <a:pt x="434" y="144"/>
                  </a:cubicBezTo>
                  <a:cubicBezTo>
                    <a:pt x="409" y="144"/>
                    <a:pt x="389" y="134"/>
                    <a:pt x="381" y="117"/>
                  </a:cubicBezTo>
                  <a:cubicBezTo>
                    <a:pt x="379" y="113"/>
                    <a:pt x="379" y="113"/>
                    <a:pt x="379" y="113"/>
                  </a:cubicBezTo>
                  <a:cubicBezTo>
                    <a:pt x="375" y="121"/>
                    <a:pt x="375" y="121"/>
                    <a:pt x="375" y="121"/>
                  </a:cubicBezTo>
                  <a:cubicBezTo>
                    <a:pt x="373" y="123"/>
                    <a:pt x="371" y="125"/>
                    <a:pt x="372" y="127"/>
                  </a:cubicBezTo>
                  <a:cubicBezTo>
                    <a:pt x="377" y="138"/>
                    <a:pt x="379" y="149"/>
                    <a:pt x="378" y="158"/>
                  </a:cubicBezTo>
                  <a:cubicBezTo>
                    <a:pt x="377" y="161"/>
                    <a:pt x="377" y="163"/>
                    <a:pt x="376" y="165"/>
                  </a:cubicBezTo>
                  <a:cubicBezTo>
                    <a:pt x="376" y="166"/>
                    <a:pt x="376" y="166"/>
                    <a:pt x="375" y="167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3" y="171"/>
                    <a:pt x="369" y="174"/>
                    <a:pt x="365" y="178"/>
                  </a:cubicBezTo>
                  <a:cubicBezTo>
                    <a:pt x="346" y="192"/>
                    <a:pt x="320" y="194"/>
                    <a:pt x="306" y="194"/>
                  </a:cubicBezTo>
                  <a:cubicBezTo>
                    <a:pt x="305" y="194"/>
                    <a:pt x="305" y="194"/>
                    <a:pt x="305" y="194"/>
                  </a:cubicBezTo>
                  <a:cubicBezTo>
                    <a:pt x="283" y="194"/>
                    <a:pt x="262" y="187"/>
                    <a:pt x="248" y="176"/>
                  </a:cubicBezTo>
                  <a:cubicBezTo>
                    <a:pt x="227" y="159"/>
                    <a:pt x="236" y="133"/>
                    <a:pt x="240" y="123"/>
                  </a:cubicBezTo>
                  <a:cubicBezTo>
                    <a:pt x="243" y="117"/>
                    <a:pt x="243" y="117"/>
                    <a:pt x="243" y="117"/>
                  </a:cubicBezTo>
                  <a:cubicBezTo>
                    <a:pt x="237" y="121"/>
                    <a:pt x="237" y="121"/>
                    <a:pt x="237" y="121"/>
                  </a:cubicBezTo>
                  <a:cubicBezTo>
                    <a:pt x="198" y="143"/>
                    <a:pt x="161" y="155"/>
                    <a:pt x="126" y="155"/>
                  </a:cubicBezTo>
                  <a:cubicBezTo>
                    <a:pt x="114" y="155"/>
                    <a:pt x="101" y="153"/>
                    <a:pt x="89" y="150"/>
                  </a:cubicBezTo>
                  <a:cubicBezTo>
                    <a:pt x="55" y="141"/>
                    <a:pt x="28" y="116"/>
                    <a:pt x="17" y="86"/>
                  </a:cubicBezTo>
                  <a:cubicBezTo>
                    <a:pt x="11" y="67"/>
                    <a:pt x="13" y="46"/>
                    <a:pt x="23" y="32"/>
                  </a:cubicBezTo>
                  <a:cubicBezTo>
                    <a:pt x="30" y="23"/>
                    <a:pt x="40" y="17"/>
                    <a:pt x="52" y="14"/>
                  </a:cubicBezTo>
                  <a:cubicBezTo>
                    <a:pt x="55" y="13"/>
                    <a:pt x="58" y="13"/>
                    <a:pt x="61" y="13"/>
                  </a:cubicBezTo>
                  <a:cubicBezTo>
                    <a:pt x="74" y="13"/>
                    <a:pt x="87" y="18"/>
                    <a:pt x="95" y="26"/>
                  </a:cubicBezTo>
                  <a:cubicBezTo>
                    <a:pt x="99" y="30"/>
                    <a:pt x="103" y="36"/>
                    <a:pt x="101" y="45"/>
                  </a:cubicBezTo>
                  <a:cubicBezTo>
                    <a:pt x="101" y="46"/>
                    <a:pt x="100" y="47"/>
                    <a:pt x="99" y="47"/>
                  </a:cubicBezTo>
                  <a:cubicBezTo>
                    <a:pt x="96" y="50"/>
                    <a:pt x="91" y="53"/>
                    <a:pt x="88" y="55"/>
                  </a:cubicBezTo>
                  <a:cubicBezTo>
                    <a:pt x="86" y="56"/>
                    <a:pt x="85" y="58"/>
                    <a:pt x="84" y="60"/>
                  </a:cubicBezTo>
                  <a:cubicBezTo>
                    <a:pt x="84" y="61"/>
                    <a:pt x="84" y="63"/>
                    <a:pt x="83" y="63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99" y="60"/>
                    <a:pt x="108" y="48"/>
                    <a:pt x="110" y="37"/>
                  </a:cubicBezTo>
                  <a:cubicBezTo>
                    <a:pt x="112" y="28"/>
                    <a:pt x="109" y="20"/>
                    <a:pt x="101" y="13"/>
                  </a:cubicBezTo>
                  <a:cubicBezTo>
                    <a:pt x="92" y="5"/>
                    <a:pt x="78" y="0"/>
                    <a:pt x="63" y="1"/>
                  </a:cubicBezTo>
                  <a:cubicBezTo>
                    <a:pt x="41" y="1"/>
                    <a:pt x="28" y="16"/>
                    <a:pt x="21" y="25"/>
                  </a:cubicBezTo>
                  <a:cubicBezTo>
                    <a:pt x="4" y="50"/>
                    <a:pt x="0" y="77"/>
                    <a:pt x="11" y="102"/>
                  </a:cubicBezTo>
                  <a:cubicBezTo>
                    <a:pt x="23" y="133"/>
                    <a:pt x="55" y="156"/>
                    <a:pt x="93" y="164"/>
                  </a:cubicBezTo>
                  <a:cubicBezTo>
                    <a:pt x="114" y="169"/>
                    <a:pt x="138" y="168"/>
                    <a:pt x="163" y="162"/>
                  </a:cubicBezTo>
                  <a:cubicBezTo>
                    <a:pt x="175" y="159"/>
                    <a:pt x="188" y="155"/>
                    <a:pt x="203" y="149"/>
                  </a:cubicBezTo>
                  <a:cubicBezTo>
                    <a:pt x="210" y="146"/>
                    <a:pt x="218" y="142"/>
                    <a:pt x="224" y="139"/>
                  </a:cubicBezTo>
                  <a:cubicBezTo>
                    <a:pt x="224" y="138"/>
                    <a:pt x="226" y="138"/>
                    <a:pt x="228" y="137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19" y="162"/>
                    <a:pt x="229" y="184"/>
                    <a:pt x="255" y="197"/>
                  </a:cubicBezTo>
                  <a:cubicBezTo>
                    <a:pt x="268" y="203"/>
                    <a:pt x="284" y="206"/>
                    <a:pt x="302" y="206"/>
                  </a:cubicBezTo>
                  <a:cubicBezTo>
                    <a:pt x="313" y="206"/>
                    <a:pt x="325" y="205"/>
                    <a:pt x="335" y="202"/>
                  </a:cubicBezTo>
                  <a:cubicBezTo>
                    <a:pt x="354" y="197"/>
                    <a:pt x="369" y="187"/>
                    <a:pt x="378" y="172"/>
                  </a:cubicBezTo>
                  <a:cubicBezTo>
                    <a:pt x="379" y="171"/>
                    <a:pt x="379" y="170"/>
                    <a:pt x="380" y="169"/>
                  </a:cubicBezTo>
                  <a:cubicBezTo>
                    <a:pt x="381" y="167"/>
                    <a:pt x="383" y="164"/>
                    <a:pt x="384" y="161"/>
                  </a:cubicBezTo>
                  <a:cubicBezTo>
                    <a:pt x="386" y="156"/>
                    <a:pt x="387" y="150"/>
                    <a:pt x="387" y="145"/>
                  </a:cubicBezTo>
                  <a:cubicBezTo>
                    <a:pt x="398" y="152"/>
                    <a:pt x="413" y="157"/>
                    <a:pt x="429" y="157"/>
                  </a:cubicBezTo>
                  <a:cubicBezTo>
                    <a:pt x="451" y="157"/>
                    <a:pt x="471" y="148"/>
                    <a:pt x="482" y="134"/>
                  </a:cubicBezTo>
                  <a:cubicBezTo>
                    <a:pt x="483" y="132"/>
                    <a:pt x="484" y="130"/>
                    <a:pt x="485" y="129"/>
                  </a:cubicBezTo>
                  <a:cubicBezTo>
                    <a:pt x="485" y="127"/>
                    <a:pt x="486" y="126"/>
                    <a:pt x="487" y="125"/>
                  </a:cubicBezTo>
                  <a:cubicBezTo>
                    <a:pt x="483" y="123"/>
                    <a:pt x="483" y="123"/>
                    <a:pt x="483" y="123"/>
                  </a:cubicBezTo>
                  <a:cubicBezTo>
                    <a:pt x="483" y="123"/>
                    <a:pt x="483" y="123"/>
                    <a:pt x="483" y="123"/>
                  </a:cubicBezTo>
                  <a:close/>
                </a:path>
              </a:pathLst>
            </a:custGeom>
            <a:solidFill>
              <a:srgbClr val="A9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0" name="Freeform 10"/>
            <p:cNvSpPr>
              <a:spLocks/>
            </p:cNvSpPr>
            <p:nvPr/>
          </p:nvSpPr>
          <p:spPr bwMode="auto">
            <a:xfrm>
              <a:off x="420688" y="1873250"/>
              <a:ext cx="79375" cy="1260475"/>
            </a:xfrm>
            <a:custGeom>
              <a:avLst/>
              <a:gdLst>
                <a:gd name="T0" fmla="*/ 7 w 25"/>
                <a:gd name="T1" fmla="*/ 20 h 397"/>
                <a:gd name="T2" fmla="*/ 10 w 25"/>
                <a:gd name="T3" fmla="*/ 132 h 397"/>
                <a:gd name="T4" fmla="*/ 0 w 25"/>
                <a:gd name="T5" fmla="*/ 397 h 397"/>
                <a:gd name="T6" fmla="*/ 9 w 25"/>
                <a:gd name="T7" fmla="*/ 387 h 397"/>
                <a:gd name="T8" fmla="*/ 11 w 25"/>
                <a:gd name="T9" fmla="*/ 0 h 397"/>
                <a:gd name="T10" fmla="*/ 7 w 25"/>
                <a:gd name="T11" fmla="*/ 2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97">
                  <a:moveTo>
                    <a:pt x="7" y="20"/>
                  </a:moveTo>
                  <a:cubicBezTo>
                    <a:pt x="7" y="20"/>
                    <a:pt x="7" y="73"/>
                    <a:pt x="10" y="132"/>
                  </a:cubicBezTo>
                  <a:cubicBezTo>
                    <a:pt x="13" y="213"/>
                    <a:pt x="0" y="397"/>
                    <a:pt x="0" y="397"/>
                  </a:cubicBezTo>
                  <a:cubicBezTo>
                    <a:pt x="9" y="387"/>
                    <a:pt x="9" y="387"/>
                    <a:pt x="9" y="387"/>
                  </a:cubicBezTo>
                  <a:cubicBezTo>
                    <a:pt x="14" y="350"/>
                    <a:pt x="25" y="44"/>
                    <a:pt x="11" y="0"/>
                  </a:cubicBezTo>
                  <a:lnTo>
                    <a:pt x="7" y="20"/>
                  </a:ln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1" name="Freeform 11"/>
            <p:cNvSpPr>
              <a:spLocks/>
            </p:cNvSpPr>
            <p:nvPr/>
          </p:nvSpPr>
          <p:spPr bwMode="auto">
            <a:xfrm>
              <a:off x="423863" y="1933575"/>
              <a:ext cx="288925" cy="984250"/>
            </a:xfrm>
            <a:custGeom>
              <a:avLst/>
              <a:gdLst>
                <a:gd name="T0" fmla="*/ 5 w 91"/>
                <a:gd name="T1" fmla="*/ 302 h 310"/>
                <a:gd name="T2" fmla="*/ 91 w 91"/>
                <a:gd name="T3" fmla="*/ 0 h 310"/>
                <a:gd name="T4" fmla="*/ 5 w 91"/>
                <a:gd name="T5" fmla="*/ 302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310">
                  <a:moveTo>
                    <a:pt x="5" y="302"/>
                  </a:moveTo>
                  <a:cubicBezTo>
                    <a:pt x="13" y="310"/>
                    <a:pt x="24" y="79"/>
                    <a:pt x="91" y="0"/>
                  </a:cubicBezTo>
                  <a:cubicBezTo>
                    <a:pt x="0" y="107"/>
                    <a:pt x="5" y="302"/>
                    <a:pt x="5" y="302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2" name="Freeform 12"/>
            <p:cNvSpPr>
              <a:spLocks/>
            </p:cNvSpPr>
            <p:nvPr/>
          </p:nvSpPr>
          <p:spPr bwMode="auto">
            <a:xfrm>
              <a:off x="312738" y="1619250"/>
              <a:ext cx="282575" cy="323850"/>
            </a:xfrm>
            <a:custGeom>
              <a:avLst/>
              <a:gdLst>
                <a:gd name="T0" fmla="*/ 56 w 89"/>
                <a:gd name="T1" fmla="*/ 24 h 102"/>
                <a:gd name="T2" fmla="*/ 43 w 89"/>
                <a:gd name="T3" fmla="*/ 0 h 102"/>
                <a:gd name="T4" fmla="*/ 31 w 89"/>
                <a:gd name="T5" fmla="*/ 24 h 102"/>
                <a:gd name="T6" fmla="*/ 0 w 89"/>
                <a:gd name="T7" fmla="*/ 14 h 102"/>
                <a:gd name="T8" fmla="*/ 7 w 89"/>
                <a:gd name="T9" fmla="*/ 33 h 102"/>
                <a:gd name="T10" fmla="*/ 3 w 89"/>
                <a:gd name="T11" fmla="*/ 72 h 102"/>
                <a:gd name="T12" fmla="*/ 21 w 89"/>
                <a:gd name="T13" fmla="*/ 92 h 102"/>
                <a:gd name="T14" fmla="*/ 37 w 89"/>
                <a:gd name="T15" fmla="*/ 100 h 102"/>
                <a:gd name="T16" fmla="*/ 65 w 89"/>
                <a:gd name="T17" fmla="*/ 93 h 102"/>
                <a:gd name="T18" fmla="*/ 84 w 89"/>
                <a:gd name="T19" fmla="*/ 73 h 102"/>
                <a:gd name="T20" fmla="*/ 78 w 89"/>
                <a:gd name="T21" fmla="*/ 38 h 102"/>
                <a:gd name="T22" fmla="*/ 86 w 89"/>
                <a:gd name="T23" fmla="*/ 14 h 102"/>
                <a:gd name="T24" fmla="*/ 56 w 89"/>
                <a:gd name="T25" fmla="*/ 2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56" y="24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35" y="13"/>
                    <a:pt x="31" y="24"/>
                  </a:cubicBezTo>
                  <a:cubicBezTo>
                    <a:pt x="21" y="7"/>
                    <a:pt x="0" y="14"/>
                    <a:pt x="0" y="14"/>
                  </a:cubicBezTo>
                  <a:cubicBezTo>
                    <a:pt x="0" y="14"/>
                    <a:pt x="6" y="15"/>
                    <a:pt x="7" y="33"/>
                  </a:cubicBezTo>
                  <a:cubicBezTo>
                    <a:pt x="8" y="43"/>
                    <a:pt x="0" y="54"/>
                    <a:pt x="3" y="72"/>
                  </a:cubicBezTo>
                  <a:cubicBezTo>
                    <a:pt x="4" y="84"/>
                    <a:pt x="10" y="90"/>
                    <a:pt x="21" y="92"/>
                  </a:cubicBezTo>
                  <a:cubicBezTo>
                    <a:pt x="27" y="93"/>
                    <a:pt x="27" y="99"/>
                    <a:pt x="37" y="100"/>
                  </a:cubicBezTo>
                  <a:cubicBezTo>
                    <a:pt x="55" y="102"/>
                    <a:pt x="53" y="94"/>
                    <a:pt x="65" y="93"/>
                  </a:cubicBezTo>
                  <a:cubicBezTo>
                    <a:pt x="74" y="93"/>
                    <a:pt x="81" y="84"/>
                    <a:pt x="84" y="73"/>
                  </a:cubicBezTo>
                  <a:cubicBezTo>
                    <a:pt x="89" y="61"/>
                    <a:pt x="79" y="47"/>
                    <a:pt x="78" y="38"/>
                  </a:cubicBezTo>
                  <a:cubicBezTo>
                    <a:pt x="77" y="28"/>
                    <a:pt x="80" y="20"/>
                    <a:pt x="86" y="14"/>
                  </a:cubicBezTo>
                  <a:cubicBezTo>
                    <a:pt x="66" y="10"/>
                    <a:pt x="56" y="24"/>
                    <a:pt x="56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3" name="Freeform 13"/>
            <p:cNvSpPr>
              <a:spLocks/>
            </p:cNvSpPr>
            <p:nvPr/>
          </p:nvSpPr>
          <p:spPr bwMode="auto">
            <a:xfrm>
              <a:off x="322263" y="1654175"/>
              <a:ext cx="260350" cy="269875"/>
            </a:xfrm>
            <a:custGeom>
              <a:avLst/>
              <a:gdLst>
                <a:gd name="T0" fmla="*/ 74 w 82"/>
                <a:gd name="T1" fmla="*/ 10 h 85"/>
                <a:gd name="T2" fmla="*/ 76 w 82"/>
                <a:gd name="T3" fmla="*/ 6 h 85"/>
                <a:gd name="T4" fmla="*/ 76 w 82"/>
                <a:gd name="T5" fmla="*/ 6 h 85"/>
                <a:gd name="T6" fmla="*/ 76 w 82"/>
                <a:gd name="T7" fmla="*/ 6 h 85"/>
                <a:gd name="T8" fmla="*/ 76 w 82"/>
                <a:gd name="T9" fmla="*/ 6 h 85"/>
                <a:gd name="T10" fmla="*/ 54 w 82"/>
                <a:gd name="T11" fmla="*/ 22 h 85"/>
                <a:gd name="T12" fmla="*/ 40 w 82"/>
                <a:gd name="T13" fmla="*/ 0 h 85"/>
                <a:gd name="T14" fmla="*/ 29 w 82"/>
                <a:gd name="T15" fmla="*/ 22 h 85"/>
                <a:gd name="T16" fmla="*/ 6 w 82"/>
                <a:gd name="T17" fmla="*/ 5 h 85"/>
                <a:gd name="T18" fmla="*/ 7 w 82"/>
                <a:gd name="T19" fmla="*/ 7 h 85"/>
                <a:gd name="T20" fmla="*/ 6 w 82"/>
                <a:gd name="T21" fmla="*/ 64 h 85"/>
                <a:gd name="T22" fmla="*/ 25 w 82"/>
                <a:gd name="T23" fmla="*/ 77 h 85"/>
                <a:gd name="T24" fmla="*/ 39 w 82"/>
                <a:gd name="T25" fmla="*/ 85 h 85"/>
                <a:gd name="T26" fmla="*/ 56 w 82"/>
                <a:gd name="T27" fmla="*/ 77 h 85"/>
                <a:gd name="T28" fmla="*/ 61 w 82"/>
                <a:gd name="T29" fmla="*/ 77 h 85"/>
                <a:gd name="T30" fmla="*/ 67 w 82"/>
                <a:gd name="T31" fmla="*/ 75 h 85"/>
                <a:gd name="T32" fmla="*/ 76 w 82"/>
                <a:gd name="T33" fmla="*/ 64 h 85"/>
                <a:gd name="T34" fmla="*/ 74 w 82"/>
                <a:gd name="T35" fmla="*/ 1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85">
                  <a:moveTo>
                    <a:pt x="74" y="10"/>
                  </a:moveTo>
                  <a:cubicBezTo>
                    <a:pt x="75" y="9"/>
                    <a:pt x="75" y="7"/>
                    <a:pt x="76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65" y="5"/>
                    <a:pt x="58" y="12"/>
                    <a:pt x="54" y="22"/>
                  </a:cubicBezTo>
                  <a:cubicBezTo>
                    <a:pt x="47" y="9"/>
                    <a:pt x="40" y="0"/>
                    <a:pt x="40" y="0"/>
                  </a:cubicBezTo>
                  <a:cubicBezTo>
                    <a:pt x="40" y="0"/>
                    <a:pt x="34" y="9"/>
                    <a:pt x="29" y="22"/>
                  </a:cubicBezTo>
                  <a:cubicBezTo>
                    <a:pt x="24" y="12"/>
                    <a:pt x="17" y="4"/>
                    <a:pt x="6" y="5"/>
                  </a:cubicBezTo>
                  <a:cubicBezTo>
                    <a:pt x="6" y="6"/>
                    <a:pt x="7" y="7"/>
                    <a:pt x="7" y="7"/>
                  </a:cubicBezTo>
                  <a:cubicBezTo>
                    <a:pt x="17" y="26"/>
                    <a:pt x="0" y="47"/>
                    <a:pt x="6" y="64"/>
                  </a:cubicBezTo>
                  <a:cubicBezTo>
                    <a:pt x="11" y="78"/>
                    <a:pt x="22" y="78"/>
                    <a:pt x="25" y="77"/>
                  </a:cubicBezTo>
                  <a:cubicBezTo>
                    <a:pt x="27" y="82"/>
                    <a:pt x="32" y="85"/>
                    <a:pt x="39" y="85"/>
                  </a:cubicBezTo>
                  <a:cubicBezTo>
                    <a:pt x="48" y="85"/>
                    <a:pt x="53" y="82"/>
                    <a:pt x="56" y="77"/>
                  </a:cubicBezTo>
                  <a:cubicBezTo>
                    <a:pt x="57" y="77"/>
                    <a:pt x="59" y="77"/>
                    <a:pt x="61" y="77"/>
                  </a:cubicBezTo>
                  <a:cubicBezTo>
                    <a:pt x="63" y="77"/>
                    <a:pt x="65" y="76"/>
                    <a:pt x="67" y="75"/>
                  </a:cubicBezTo>
                  <a:cubicBezTo>
                    <a:pt x="70" y="74"/>
                    <a:pt x="74" y="70"/>
                    <a:pt x="76" y="64"/>
                  </a:cubicBezTo>
                  <a:cubicBezTo>
                    <a:pt x="82" y="47"/>
                    <a:pt x="66" y="28"/>
                    <a:pt x="74" y="10"/>
                  </a:cubicBezTo>
                  <a:close/>
                </a:path>
              </a:pathLst>
            </a:custGeom>
            <a:solidFill>
              <a:srgbClr val="F49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4" name="Freeform 14"/>
            <p:cNvSpPr>
              <a:spLocks/>
            </p:cNvSpPr>
            <p:nvPr/>
          </p:nvSpPr>
          <p:spPr bwMode="auto">
            <a:xfrm>
              <a:off x="401638" y="1892300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C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5" name="Freeform 15"/>
            <p:cNvSpPr>
              <a:spLocks/>
            </p:cNvSpPr>
            <p:nvPr/>
          </p:nvSpPr>
          <p:spPr bwMode="auto">
            <a:xfrm>
              <a:off x="334963" y="1666875"/>
              <a:ext cx="234950" cy="241300"/>
            </a:xfrm>
            <a:custGeom>
              <a:avLst/>
              <a:gdLst>
                <a:gd name="T0" fmla="*/ 46 w 74"/>
                <a:gd name="T1" fmla="*/ 27 h 76"/>
                <a:gd name="T2" fmla="*/ 36 w 74"/>
                <a:gd name="T3" fmla="*/ 1 h 76"/>
                <a:gd name="T4" fmla="*/ 28 w 74"/>
                <a:gd name="T5" fmla="*/ 26 h 76"/>
                <a:gd name="T6" fmla="*/ 2 w 74"/>
                <a:gd name="T7" fmla="*/ 1 h 76"/>
                <a:gd name="T8" fmla="*/ 2 w 74"/>
                <a:gd name="T9" fmla="*/ 2 h 76"/>
                <a:gd name="T10" fmla="*/ 10 w 74"/>
                <a:gd name="T11" fmla="*/ 29 h 76"/>
                <a:gd name="T12" fmla="*/ 21 w 74"/>
                <a:gd name="T13" fmla="*/ 71 h 76"/>
                <a:gd name="T14" fmla="*/ 23 w 74"/>
                <a:gd name="T15" fmla="*/ 42 h 76"/>
                <a:gd name="T16" fmla="*/ 36 w 74"/>
                <a:gd name="T17" fmla="*/ 75 h 76"/>
                <a:gd name="T18" fmla="*/ 50 w 74"/>
                <a:gd name="T19" fmla="*/ 38 h 76"/>
                <a:gd name="T20" fmla="*/ 53 w 74"/>
                <a:gd name="T21" fmla="*/ 72 h 76"/>
                <a:gd name="T22" fmla="*/ 64 w 74"/>
                <a:gd name="T23" fmla="*/ 30 h 76"/>
                <a:gd name="T24" fmla="*/ 72 w 74"/>
                <a:gd name="T25" fmla="*/ 2 h 76"/>
                <a:gd name="T26" fmla="*/ 46 w 74"/>
                <a:gd name="T27" fmla="*/ 2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76">
                  <a:moveTo>
                    <a:pt x="46" y="27"/>
                  </a:moveTo>
                  <a:cubicBezTo>
                    <a:pt x="41" y="14"/>
                    <a:pt x="36" y="1"/>
                    <a:pt x="36" y="1"/>
                  </a:cubicBezTo>
                  <a:cubicBezTo>
                    <a:pt x="36" y="1"/>
                    <a:pt x="32" y="14"/>
                    <a:pt x="28" y="26"/>
                  </a:cubicBezTo>
                  <a:cubicBezTo>
                    <a:pt x="23" y="12"/>
                    <a:pt x="15" y="0"/>
                    <a:pt x="2" y="1"/>
                  </a:cubicBezTo>
                  <a:cubicBezTo>
                    <a:pt x="2" y="2"/>
                    <a:pt x="3" y="3"/>
                    <a:pt x="2" y="2"/>
                  </a:cubicBezTo>
                  <a:cubicBezTo>
                    <a:pt x="2" y="2"/>
                    <a:pt x="15" y="9"/>
                    <a:pt x="10" y="29"/>
                  </a:cubicBezTo>
                  <a:cubicBezTo>
                    <a:pt x="0" y="63"/>
                    <a:pt x="15" y="70"/>
                    <a:pt x="21" y="71"/>
                  </a:cubicBezTo>
                  <a:cubicBezTo>
                    <a:pt x="16" y="60"/>
                    <a:pt x="23" y="42"/>
                    <a:pt x="23" y="42"/>
                  </a:cubicBezTo>
                  <a:cubicBezTo>
                    <a:pt x="23" y="42"/>
                    <a:pt x="13" y="75"/>
                    <a:pt x="36" y="75"/>
                  </a:cubicBezTo>
                  <a:cubicBezTo>
                    <a:pt x="60" y="76"/>
                    <a:pt x="50" y="38"/>
                    <a:pt x="50" y="38"/>
                  </a:cubicBezTo>
                  <a:cubicBezTo>
                    <a:pt x="50" y="38"/>
                    <a:pt x="59" y="60"/>
                    <a:pt x="53" y="72"/>
                  </a:cubicBezTo>
                  <a:cubicBezTo>
                    <a:pt x="59" y="71"/>
                    <a:pt x="74" y="63"/>
                    <a:pt x="64" y="30"/>
                  </a:cubicBezTo>
                  <a:cubicBezTo>
                    <a:pt x="59" y="12"/>
                    <a:pt x="69" y="4"/>
                    <a:pt x="72" y="2"/>
                  </a:cubicBezTo>
                  <a:cubicBezTo>
                    <a:pt x="58" y="1"/>
                    <a:pt x="51" y="13"/>
                    <a:pt x="46" y="27"/>
                  </a:cubicBezTo>
                  <a:close/>
                </a:path>
              </a:pathLst>
            </a:custGeom>
            <a:solidFill>
              <a:srgbClr val="FC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6" name="Freeform 16"/>
            <p:cNvSpPr>
              <a:spLocks/>
            </p:cNvSpPr>
            <p:nvPr/>
          </p:nvSpPr>
          <p:spPr bwMode="auto">
            <a:xfrm>
              <a:off x="303213" y="1914525"/>
              <a:ext cx="228600" cy="622300"/>
            </a:xfrm>
            <a:custGeom>
              <a:avLst/>
              <a:gdLst>
                <a:gd name="T0" fmla="*/ 53 w 72"/>
                <a:gd name="T1" fmla="*/ 196 h 196"/>
                <a:gd name="T2" fmla="*/ 0 w 72"/>
                <a:gd name="T3" fmla="*/ 0 h 196"/>
                <a:gd name="T4" fmla="*/ 53 w 72"/>
                <a:gd name="T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196">
                  <a:moveTo>
                    <a:pt x="53" y="196"/>
                  </a:moveTo>
                  <a:cubicBezTo>
                    <a:pt x="53" y="196"/>
                    <a:pt x="72" y="131"/>
                    <a:pt x="0" y="0"/>
                  </a:cubicBezTo>
                  <a:cubicBezTo>
                    <a:pt x="28" y="84"/>
                    <a:pt x="30" y="108"/>
                    <a:pt x="53" y="196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7" name="Freeform 17"/>
            <p:cNvSpPr>
              <a:spLocks/>
            </p:cNvSpPr>
            <p:nvPr/>
          </p:nvSpPr>
          <p:spPr bwMode="auto">
            <a:xfrm>
              <a:off x="617538" y="2301875"/>
              <a:ext cx="53975" cy="1054100"/>
            </a:xfrm>
            <a:custGeom>
              <a:avLst/>
              <a:gdLst>
                <a:gd name="T0" fmla="*/ 0 w 17"/>
                <a:gd name="T1" fmla="*/ 323 h 332"/>
                <a:gd name="T2" fmla="*/ 14 w 17"/>
                <a:gd name="T3" fmla="*/ 332 h 332"/>
                <a:gd name="T4" fmla="*/ 17 w 17"/>
                <a:gd name="T5" fmla="*/ 65 h 332"/>
                <a:gd name="T6" fmla="*/ 11 w 17"/>
                <a:gd name="T7" fmla="*/ 0 h 332"/>
                <a:gd name="T8" fmla="*/ 0 w 17"/>
                <a:gd name="T9" fmla="*/ 32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32">
                  <a:moveTo>
                    <a:pt x="0" y="323"/>
                  </a:moveTo>
                  <a:cubicBezTo>
                    <a:pt x="14" y="332"/>
                    <a:pt x="14" y="332"/>
                    <a:pt x="14" y="332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60"/>
                    <a:pt x="9" y="287"/>
                    <a:pt x="0" y="32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8" name="Freeform 18"/>
            <p:cNvSpPr>
              <a:spLocks/>
            </p:cNvSpPr>
            <p:nvPr/>
          </p:nvSpPr>
          <p:spPr bwMode="auto">
            <a:xfrm>
              <a:off x="550863" y="2127250"/>
              <a:ext cx="196850" cy="260350"/>
            </a:xfrm>
            <a:custGeom>
              <a:avLst/>
              <a:gdLst>
                <a:gd name="T0" fmla="*/ 45 w 62"/>
                <a:gd name="T1" fmla="*/ 0 h 82"/>
                <a:gd name="T2" fmla="*/ 16 w 62"/>
                <a:gd name="T3" fmla="*/ 67 h 82"/>
                <a:gd name="T4" fmla="*/ 39 w 62"/>
                <a:gd name="T5" fmla="*/ 76 h 82"/>
                <a:gd name="T6" fmla="*/ 61 w 62"/>
                <a:gd name="T7" fmla="*/ 55 h 82"/>
                <a:gd name="T8" fmla="*/ 45 w 62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2">
                  <a:moveTo>
                    <a:pt x="45" y="0"/>
                  </a:moveTo>
                  <a:cubicBezTo>
                    <a:pt x="30" y="8"/>
                    <a:pt x="0" y="38"/>
                    <a:pt x="16" y="67"/>
                  </a:cubicBezTo>
                  <a:cubicBezTo>
                    <a:pt x="20" y="74"/>
                    <a:pt x="32" y="82"/>
                    <a:pt x="39" y="76"/>
                  </a:cubicBezTo>
                  <a:cubicBezTo>
                    <a:pt x="48" y="69"/>
                    <a:pt x="60" y="69"/>
                    <a:pt x="61" y="55"/>
                  </a:cubicBezTo>
                  <a:cubicBezTo>
                    <a:pt x="62" y="27"/>
                    <a:pt x="38" y="4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9" name="Freeform 19"/>
            <p:cNvSpPr>
              <a:spLocks/>
            </p:cNvSpPr>
            <p:nvPr/>
          </p:nvSpPr>
          <p:spPr bwMode="auto">
            <a:xfrm>
              <a:off x="582613" y="2143125"/>
              <a:ext cx="203200" cy="225425"/>
            </a:xfrm>
            <a:custGeom>
              <a:avLst/>
              <a:gdLst>
                <a:gd name="T0" fmla="*/ 13 w 64"/>
                <a:gd name="T1" fmla="*/ 64 h 71"/>
                <a:gd name="T2" fmla="*/ 34 w 64"/>
                <a:gd name="T3" fmla="*/ 65 h 71"/>
                <a:gd name="T4" fmla="*/ 31 w 64"/>
                <a:gd name="T5" fmla="*/ 0 h 71"/>
                <a:gd name="T6" fmla="*/ 13 w 64"/>
                <a:gd name="T7" fmla="*/ 6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13" y="64"/>
                  </a:moveTo>
                  <a:cubicBezTo>
                    <a:pt x="17" y="71"/>
                    <a:pt x="34" y="70"/>
                    <a:pt x="34" y="65"/>
                  </a:cubicBezTo>
                  <a:cubicBezTo>
                    <a:pt x="64" y="58"/>
                    <a:pt x="35" y="19"/>
                    <a:pt x="31" y="0"/>
                  </a:cubicBezTo>
                  <a:cubicBezTo>
                    <a:pt x="2" y="22"/>
                    <a:pt x="0" y="60"/>
                    <a:pt x="13" y="64"/>
                  </a:cubicBezTo>
                  <a:close/>
                </a:path>
              </a:pathLst>
            </a:custGeom>
            <a:solidFill>
              <a:srgbClr val="FC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70" name="Freeform 20"/>
            <p:cNvSpPr>
              <a:spLocks/>
            </p:cNvSpPr>
            <p:nvPr/>
          </p:nvSpPr>
          <p:spPr bwMode="auto">
            <a:xfrm>
              <a:off x="620713" y="2146300"/>
              <a:ext cx="114300" cy="209550"/>
            </a:xfrm>
            <a:custGeom>
              <a:avLst/>
              <a:gdLst>
                <a:gd name="T0" fmla="*/ 19 w 36"/>
                <a:gd name="T1" fmla="*/ 0 h 66"/>
                <a:gd name="T2" fmla="*/ 20 w 36"/>
                <a:gd name="T3" fmla="*/ 66 h 66"/>
                <a:gd name="T4" fmla="*/ 19 w 3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66">
                  <a:moveTo>
                    <a:pt x="19" y="0"/>
                  </a:moveTo>
                  <a:cubicBezTo>
                    <a:pt x="0" y="20"/>
                    <a:pt x="27" y="62"/>
                    <a:pt x="20" y="66"/>
                  </a:cubicBezTo>
                  <a:cubicBezTo>
                    <a:pt x="36" y="56"/>
                    <a:pt x="2" y="30"/>
                    <a:pt x="19" y="0"/>
                  </a:cubicBezTo>
                  <a:close/>
                </a:path>
              </a:pathLst>
            </a:custGeom>
            <a:solidFill>
              <a:srgbClr val="F49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71" name="Freeform 21"/>
            <p:cNvSpPr>
              <a:spLocks/>
            </p:cNvSpPr>
            <p:nvPr/>
          </p:nvSpPr>
          <p:spPr bwMode="auto">
            <a:xfrm>
              <a:off x="598488" y="2251075"/>
              <a:ext cx="257175" cy="676275"/>
            </a:xfrm>
            <a:custGeom>
              <a:avLst/>
              <a:gdLst>
                <a:gd name="T0" fmla="*/ 18 w 81"/>
                <a:gd name="T1" fmla="*/ 213 h 213"/>
                <a:gd name="T2" fmla="*/ 81 w 81"/>
                <a:gd name="T3" fmla="*/ 0 h 213"/>
                <a:gd name="T4" fmla="*/ 18 w 81"/>
                <a:gd name="T5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213">
                  <a:moveTo>
                    <a:pt x="18" y="213"/>
                  </a:moveTo>
                  <a:cubicBezTo>
                    <a:pt x="18" y="213"/>
                    <a:pt x="53" y="58"/>
                    <a:pt x="81" y="0"/>
                  </a:cubicBezTo>
                  <a:cubicBezTo>
                    <a:pt x="48" y="51"/>
                    <a:pt x="0" y="156"/>
                    <a:pt x="18" y="21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1" name="Freeform 22"/>
            <p:cNvSpPr>
              <a:spLocks/>
            </p:cNvSpPr>
            <p:nvPr/>
          </p:nvSpPr>
          <p:spPr bwMode="auto">
            <a:xfrm>
              <a:off x="442913" y="2251075"/>
              <a:ext cx="292100" cy="806450"/>
            </a:xfrm>
            <a:custGeom>
              <a:avLst/>
              <a:gdLst>
                <a:gd name="T0" fmla="*/ 0 w 92"/>
                <a:gd name="T1" fmla="*/ 0 h 254"/>
                <a:gd name="T2" fmla="*/ 69 w 92"/>
                <a:gd name="T3" fmla="*/ 254 h 254"/>
                <a:gd name="T4" fmla="*/ 0 w 92"/>
                <a:gd name="T5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254">
                  <a:moveTo>
                    <a:pt x="0" y="0"/>
                  </a:moveTo>
                  <a:cubicBezTo>
                    <a:pt x="63" y="74"/>
                    <a:pt x="66" y="222"/>
                    <a:pt x="69" y="254"/>
                  </a:cubicBezTo>
                  <a:cubicBezTo>
                    <a:pt x="63" y="198"/>
                    <a:pt x="92" y="90"/>
                    <a:pt x="0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2" name="Freeform 23"/>
            <p:cNvSpPr>
              <a:spLocks/>
            </p:cNvSpPr>
            <p:nvPr/>
          </p:nvSpPr>
          <p:spPr bwMode="auto">
            <a:xfrm>
              <a:off x="312738" y="2422525"/>
              <a:ext cx="73025" cy="857250"/>
            </a:xfrm>
            <a:custGeom>
              <a:avLst/>
              <a:gdLst>
                <a:gd name="T0" fmla="*/ 8 w 23"/>
                <a:gd name="T1" fmla="*/ 24 h 270"/>
                <a:gd name="T2" fmla="*/ 12 w 23"/>
                <a:gd name="T3" fmla="*/ 97 h 270"/>
                <a:gd name="T4" fmla="*/ 0 w 23"/>
                <a:gd name="T5" fmla="*/ 260 h 270"/>
                <a:gd name="T6" fmla="*/ 2 w 23"/>
                <a:gd name="T7" fmla="*/ 270 h 270"/>
                <a:gd name="T8" fmla="*/ 12 w 23"/>
                <a:gd name="T9" fmla="*/ 0 h 270"/>
                <a:gd name="T10" fmla="*/ 8 w 23"/>
                <a:gd name="T11" fmla="*/ 2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70">
                  <a:moveTo>
                    <a:pt x="8" y="24"/>
                  </a:moveTo>
                  <a:cubicBezTo>
                    <a:pt x="8" y="24"/>
                    <a:pt x="14" y="53"/>
                    <a:pt x="12" y="97"/>
                  </a:cubicBezTo>
                  <a:cubicBezTo>
                    <a:pt x="11" y="140"/>
                    <a:pt x="0" y="260"/>
                    <a:pt x="0" y="260"/>
                  </a:cubicBezTo>
                  <a:cubicBezTo>
                    <a:pt x="2" y="270"/>
                    <a:pt x="2" y="270"/>
                    <a:pt x="2" y="270"/>
                  </a:cubicBezTo>
                  <a:cubicBezTo>
                    <a:pt x="11" y="212"/>
                    <a:pt x="23" y="32"/>
                    <a:pt x="12" y="0"/>
                  </a:cubicBezTo>
                  <a:lnTo>
                    <a:pt x="8" y="24"/>
                  </a:ln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3" name="Freeform 24"/>
            <p:cNvSpPr>
              <a:spLocks/>
            </p:cNvSpPr>
            <p:nvPr/>
          </p:nvSpPr>
          <p:spPr bwMode="auto">
            <a:xfrm>
              <a:off x="220663" y="2152650"/>
              <a:ext cx="266700" cy="349250"/>
            </a:xfrm>
            <a:custGeom>
              <a:avLst/>
              <a:gdLst>
                <a:gd name="T0" fmla="*/ 23 w 84"/>
                <a:gd name="T1" fmla="*/ 0 h 110"/>
                <a:gd name="T2" fmla="*/ 2 w 84"/>
                <a:gd name="T3" fmla="*/ 71 h 110"/>
                <a:gd name="T4" fmla="*/ 22 w 84"/>
                <a:gd name="T5" fmla="*/ 102 h 110"/>
                <a:gd name="T6" fmla="*/ 66 w 84"/>
                <a:gd name="T7" fmla="*/ 92 h 110"/>
                <a:gd name="T8" fmla="*/ 23 w 84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10">
                  <a:moveTo>
                    <a:pt x="23" y="0"/>
                  </a:moveTo>
                  <a:cubicBezTo>
                    <a:pt x="36" y="8"/>
                    <a:pt x="6" y="35"/>
                    <a:pt x="2" y="71"/>
                  </a:cubicBezTo>
                  <a:cubicBezTo>
                    <a:pt x="0" y="89"/>
                    <a:pt x="11" y="95"/>
                    <a:pt x="22" y="102"/>
                  </a:cubicBezTo>
                  <a:cubicBezTo>
                    <a:pt x="34" y="110"/>
                    <a:pt x="59" y="106"/>
                    <a:pt x="66" y="92"/>
                  </a:cubicBezTo>
                  <a:cubicBezTo>
                    <a:pt x="84" y="54"/>
                    <a:pt x="50" y="17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4" name="Freeform 25"/>
            <p:cNvSpPr>
              <a:spLocks/>
            </p:cNvSpPr>
            <p:nvPr/>
          </p:nvSpPr>
          <p:spPr bwMode="auto">
            <a:xfrm>
              <a:off x="166688" y="2184400"/>
              <a:ext cx="292100" cy="301625"/>
            </a:xfrm>
            <a:custGeom>
              <a:avLst/>
              <a:gdLst>
                <a:gd name="T0" fmla="*/ 47 w 92"/>
                <a:gd name="T1" fmla="*/ 0 h 95"/>
                <a:gd name="T2" fmla="*/ 43 w 92"/>
                <a:gd name="T3" fmla="*/ 87 h 95"/>
                <a:gd name="T4" fmla="*/ 73 w 92"/>
                <a:gd name="T5" fmla="*/ 86 h 95"/>
                <a:gd name="T6" fmla="*/ 47 w 9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95">
                  <a:moveTo>
                    <a:pt x="47" y="0"/>
                  </a:moveTo>
                  <a:cubicBezTo>
                    <a:pt x="41" y="25"/>
                    <a:pt x="0" y="78"/>
                    <a:pt x="43" y="87"/>
                  </a:cubicBezTo>
                  <a:cubicBezTo>
                    <a:pt x="43" y="94"/>
                    <a:pt x="66" y="95"/>
                    <a:pt x="73" y="86"/>
                  </a:cubicBezTo>
                  <a:cubicBezTo>
                    <a:pt x="92" y="81"/>
                    <a:pt x="88" y="29"/>
                    <a:pt x="47" y="0"/>
                  </a:cubicBezTo>
                  <a:close/>
                </a:path>
              </a:pathLst>
            </a:custGeom>
            <a:solidFill>
              <a:srgbClr val="FF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5" name="Freeform 26"/>
            <p:cNvSpPr>
              <a:spLocks/>
            </p:cNvSpPr>
            <p:nvPr/>
          </p:nvSpPr>
          <p:spPr bwMode="auto">
            <a:xfrm>
              <a:off x="239713" y="2187575"/>
              <a:ext cx="161925" cy="282575"/>
            </a:xfrm>
            <a:custGeom>
              <a:avLst/>
              <a:gdLst>
                <a:gd name="T0" fmla="*/ 24 w 51"/>
                <a:gd name="T1" fmla="*/ 0 h 89"/>
                <a:gd name="T2" fmla="*/ 22 w 51"/>
                <a:gd name="T3" fmla="*/ 89 h 89"/>
                <a:gd name="T4" fmla="*/ 24 w 51"/>
                <a:gd name="T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1" h="89">
                  <a:moveTo>
                    <a:pt x="24" y="0"/>
                  </a:moveTo>
                  <a:cubicBezTo>
                    <a:pt x="48" y="40"/>
                    <a:pt x="0" y="76"/>
                    <a:pt x="22" y="89"/>
                  </a:cubicBezTo>
                  <a:cubicBezTo>
                    <a:pt x="13" y="84"/>
                    <a:pt x="51" y="27"/>
                    <a:pt x="24" y="0"/>
                  </a:cubicBezTo>
                  <a:close/>
                </a:path>
              </a:pathLst>
            </a:custGeom>
            <a:solidFill>
              <a:srgbClr val="FF85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6" name="Freeform 27"/>
            <p:cNvSpPr>
              <a:spLocks/>
            </p:cNvSpPr>
            <p:nvPr/>
          </p:nvSpPr>
          <p:spPr bwMode="auto">
            <a:xfrm>
              <a:off x="334963" y="2352675"/>
              <a:ext cx="187325" cy="609600"/>
            </a:xfrm>
            <a:custGeom>
              <a:avLst/>
              <a:gdLst>
                <a:gd name="T0" fmla="*/ 59 w 59"/>
                <a:gd name="T1" fmla="*/ 0 h 192"/>
                <a:gd name="T2" fmla="*/ 0 w 59"/>
                <a:gd name="T3" fmla="*/ 192 h 192"/>
                <a:gd name="T4" fmla="*/ 59 w 59"/>
                <a:gd name="T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92">
                  <a:moveTo>
                    <a:pt x="59" y="0"/>
                  </a:moveTo>
                  <a:cubicBezTo>
                    <a:pt x="21" y="54"/>
                    <a:pt x="0" y="192"/>
                    <a:pt x="0" y="192"/>
                  </a:cubicBezTo>
                  <a:cubicBezTo>
                    <a:pt x="46" y="149"/>
                    <a:pt x="27" y="63"/>
                    <a:pt x="59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7" name="Freeform 28"/>
            <p:cNvSpPr>
              <a:spLocks/>
            </p:cNvSpPr>
            <p:nvPr/>
          </p:nvSpPr>
          <p:spPr bwMode="auto">
            <a:xfrm>
              <a:off x="185738" y="2339975"/>
              <a:ext cx="165100" cy="704850"/>
            </a:xfrm>
            <a:custGeom>
              <a:avLst/>
              <a:gdLst>
                <a:gd name="T0" fmla="*/ 51 w 52"/>
                <a:gd name="T1" fmla="*/ 222 h 222"/>
                <a:gd name="T2" fmla="*/ 0 w 52"/>
                <a:gd name="T3" fmla="*/ 0 h 222"/>
                <a:gd name="T4" fmla="*/ 51 w 52"/>
                <a:gd name="T5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222">
                  <a:moveTo>
                    <a:pt x="51" y="222"/>
                  </a:moveTo>
                  <a:cubicBezTo>
                    <a:pt x="51" y="222"/>
                    <a:pt x="52" y="124"/>
                    <a:pt x="0" y="0"/>
                  </a:cubicBezTo>
                  <a:cubicBezTo>
                    <a:pt x="27" y="76"/>
                    <a:pt x="15" y="183"/>
                    <a:pt x="51" y="222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8" name="Freeform 29"/>
            <p:cNvSpPr>
              <a:spLocks/>
            </p:cNvSpPr>
            <p:nvPr/>
          </p:nvSpPr>
          <p:spPr bwMode="auto">
            <a:xfrm>
              <a:off x="982663" y="2127250"/>
              <a:ext cx="57150" cy="911225"/>
            </a:xfrm>
            <a:custGeom>
              <a:avLst/>
              <a:gdLst>
                <a:gd name="T0" fmla="*/ 0 w 18"/>
                <a:gd name="T1" fmla="*/ 16 h 287"/>
                <a:gd name="T2" fmla="*/ 4 w 18"/>
                <a:gd name="T3" fmla="*/ 87 h 287"/>
                <a:gd name="T4" fmla="*/ 0 w 18"/>
                <a:gd name="T5" fmla="*/ 287 h 287"/>
                <a:gd name="T6" fmla="*/ 6 w 18"/>
                <a:gd name="T7" fmla="*/ 279 h 287"/>
                <a:gd name="T8" fmla="*/ 7 w 18"/>
                <a:gd name="T9" fmla="*/ 0 h 287"/>
                <a:gd name="T10" fmla="*/ 0 w 18"/>
                <a:gd name="T11" fmla="*/ 1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87">
                  <a:moveTo>
                    <a:pt x="0" y="16"/>
                  </a:moveTo>
                  <a:cubicBezTo>
                    <a:pt x="0" y="16"/>
                    <a:pt x="5" y="45"/>
                    <a:pt x="4" y="87"/>
                  </a:cubicBezTo>
                  <a:cubicBezTo>
                    <a:pt x="2" y="130"/>
                    <a:pt x="0" y="287"/>
                    <a:pt x="0" y="287"/>
                  </a:cubicBezTo>
                  <a:cubicBezTo>
                    <a:pt x="6" y="279"/>
                    <a:pt x="6" y="279"/>
                    <a:pt x="6" y="279"/>
                  </a:cubicBezTo>
                  <a:cubicBezTo>
                    <a:pt x="10" y="252"/>
                    <a:pt x="18" y="32"/>
                    <a:pt x="7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9" name="Freeform 30"/>
            <p:cNvSpPr>
              <a:spLocks/>
            </p:cNvSpPr>
            <p:nvPr/>
          </p:nvSpPr>
          <p:spPr bwMode="auto">
            <a:xfrm>
              <a:off x="979488" y="2076450"/>
              <a:ext cx="222250" cy="784225"/>
            </a:xfrm>
            <a:custGeom>
              <a:avLst/>
              <a:gdLst>
                <a:gd name="T0" fmla="*/ 4 w 70"/>
                <a:gd name="T1" fmla="*/ 241 h 247"/>
                <a:gd name="T2" fmla="*/ 70 w 70"/>
                <a:gd name="T3" fmla="*/ 0 h 247"/>
                <a:gd name="T4" fmla="*/ 4 w 70"/>
                <a:gd name="T5" fmla="*/ 241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247">
                  <a:moveTo>
                    <a:pt x="4" y="241"/>
                  </a:moveTo>
                  <a:cubicBezTo>
                    <a:pt x="10" y="247"/>
                    <a:pt x="21" y="58"/>
                    <a:pt x="70" y="0"/>
                  </a:cubicBezTo>
                  <a:cubicBezTo>
                    <a:pt x="0" y="61"/>
                    <a:pt x="4" y="241"/>
                    <a:pt x="4" y="241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0" name="Freeform 31"/>
            <p:cNvSpPr>
              <a:spLocks/>
            </p:cNvSpPr>
            <p:nvPr/>
          </p:nvSpPr>
          <p:spPr bwMode="auto">
            <a:xfrm>
              <a:off x="849313" y="1879600"/>
              <a:ext cx="314325" cy="365125"/>
            </a:xfrm>
            <a:custGeom>
              <a:avLst/>
              <a:gdLst>
                <a:gd name="T0" fmla="*/ 63 w 99"/>
                <a:gd name="T1" fmla="*/ 26 h 115"/>
                <a:gd name="T2" fmla="*/ 48 w 99"/>
                <a:gd name="T3" fmla="*/ 0 h 115"/>
                <a:gd name="T4" fmla="*/ 34 w 99"/>
                <a:gd name="T5" fmla="*/ 27 h 115"/>
                <a:gd name="T6" fmla="*/ 0 w 99"/>
                <a:gd name="T7" fmla="*/ 15 h 115"/>
                <a:gd name="T8" fmla="*/ 8 w 99"/>
                <a:gd name="T9" fmla="*/ 36 h 115"/>
                <a:gd name="T10" fmla="*/ 3 w 99"/>
                <a:gd name="T11" fmla="*/ 80 h 115"/>
                <a:gd name="T12" fmla="*/ 23 w 99"/>
                <a:gd name="T13" fmla="*/ 103 h 115"/>
                <a:gd name="T14" fmla="*/ 42 w 99"/>
                <a:gd name="T15" fmla="*/ 112 h 115"/>
                <a:gd name="T16" fmla="*/ 73 w 99"/>
                <a:gd name="T17" fmla="*/ 105 h 115"/>
                <a:gd name="T18" fmla="*/ 95 w 99"/>
                <a:gd name="T19" fmla="*/ 82 h 115"/>
                <a:gd name="T20" fmla="*/ 87 w 99"/>
                <a:gd name="T21" fmla="*/ 42 h 115"/>
                <a:gd name="T22" fmla="*/ 96 w 99"/>
                <a:gd name="T23" fmla="*/ 15 h 115"/>
                <a:gd name="T24" fmla="*/ 63 w 99"/>
                <a:gd name="T25" fmla="*/ 2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15">
                  <a:moveTo>
                    <a:pt x="63" y="2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39" y="14"/>
                    <a:pt x="34" y="27"/>
                  </a:cubicBezTo>
                  <a:cubicBezTo>
                    <a:pt x="23" y="8"/>
                    <a:pt x="0" y="15"/>
                    <a:pt x="0" y="15"/>
                  </a:cubicBezTo>
                  <a:cubicBezTo>
                    <a:pt x="0" y="15"/>
                    <a:pt x="7" y="17"/>
                    <a:pt x="8" y="36"/>
                  </a:cubicBezTo>
                  <a:cubicBezTo>
                    <a:pt x="9" y="48"/>
                    <a:pt x="0" y="60"/>
                    <a:pt x="3" y="80"/>
                  </a:cubicBezTo>
                  <a:cubicBezTo>
                    <a:pt x="5" y="94"/>
                    <a:pt x="11" y="101"/>
                    <a:pt x="23" y="103"/>
                  </a:cubicBezTo>
                  <a:cubicBezTo>
                    <a:pt x="30" y="104"/>
                    <a:pt x="30" y="111"/>
                    <a:pt x="42" y="112"/>
                  </a:cubicBezTo>
                  <a:cubicBezTo>
                    <a:pt x="62" y="115"/>
                    <a:pt x="59" y="106"/>
                    <a:pt x="73" y="105"/>
                  </a:cubicBezTo>
                  <a:cubicBezTo>
                    <a:pt x="83" y="104"/>
                    <a:pt x="91" y="94"/>
                    <a:pt x="95" y="82"/>
                  </a:cubicBezTo>
                  <a:cubicBezTo>
                    <a:pt x="99" y="69"/>
                    <a:pt x="89" y="53"/>
                    <a:pt x="87" y="42"/>
                  </a:cubicBezTo>
                  <a:cubicBezTo>
                    <a:pt x="86" y="31"/>
                    <a:pt x="90" y="23"/>
                    <a:pt x="96" y="15"/>
                  </a:cubicBezTo>
                  <a:cubicBezTo>
                    <a:pt x="74" y="11"/>
                    <a:pt x="63" y="26"/>
                    <a:pt x="63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1" name="Freeform 32"/>
            <p:cNvSpPr>
              <a:spLocks/>
            </p:cNvSpPr>
            <p:nvPr/>
          </p:nvSpPr>
          <p:spPr bwMode="auto">
            <a:xfrm>
              <a:off x="858838" y="1917700"/>
              <a:ext cx="295275" cy="304800"/>
            </a:xfrm>
            <a:custGeom>
              <a:avLst/>
              <a:gdLst>
                <a:gd name="T0" fmla="*/ 83 w 93"/>
                <a:gd name="T1" fmla="*/ 11 h 96"/>
                <a:gd name="T2" fmla="*/ 86 w 93"/>
                <a:gd name="T3" fmla="*/ 7 h 96"/>
                <a:gd name="T4" fmla="*/ 85 w 93"/>
                <a:gd name="T5" fmla="*/ 7 h 96"/>
                <a:gd name="T6" fmla="*/ 86 w 93"/>
                <a:gd name="T7" fmla="*/ 6 h 96"/>
                <a:gd name="T8" fmla="*/ 85 w 93"/>
                <a:gd name="T9" fmla="*/ 7 h 96"/>
                <a:gd name="T10" fmla="*/ 61 w 93"/>
                <a:gd name="T11" fmla="*/ 25 h 96"/>
                <a:gd name="T12" fmla="*/ 45 w 93"/>
                <a:gd name="T13" fmla="*/ 0 h 96"/>
                <a:gd name="T14" fmla="*/ 32 w 93"/>
                <a:gd name="T15" fmla="*/ 25 h 96"/>
                <a:gd name="T16" fmla="*/ 7 w 93"/>
                <a:gd name="T17" fmla="*/ 6 h 96"/>
                <a:gd name="T18" fmla="*/ 8 w 93"/>
                <a:gd name="T19" fmla="*/ 8 h 96"/>
                <a:gd name="T20" fmla="*/ 7 w 93"/>
                <a:gd name="T21" fmla="*/ 72 h 96"/>
                <a:gd name="T22" fmla="*/ 29 w 93"/>
                <a:gd name="T23" fmla="*/ 87 h 96"/>
                <a:gd name="T24" fmla="*/ 44 w 93"/>
                <a:gd name="T25" fmla="*/ 95 h 96"/>
                <a:gd name="T26" fmla="*/ 64 w 93"/>
                <a:gd name="T27" fmla="*/ 87 h 96"/>
                <a:gd name="T28" fmla="*/ 69 w 93"/>
                <a:gd name="T29" fmla="*/ 87 h 96"/>
                <a:gd name="T30" fmla="*/ 75 w 93"/>
                <a:gd name="T31" fmla="*/ 85 h 96"/>
                <a:gd name="T32" fmla="*/ 86 w 93"/>
                <a:gd name="T33" fmla="*/ 72 h 96"/>
                <a:gd name="T34" fmla="*/ 83 w 93"/>
                <a:gd name="T35" fmla="*/ 1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" h="96">
                  <a:moveTo>
                    <a:pt x="83" y="11"/>
                  </a:moveTo>
                  <a:cubicBezTo>
                    <a:pt x="84" y="10"/>
                    <a:pt x="85" y="8"/>
                    <a:pt x="86" y="7"/>
                  </a:cubicBezTo>
                  <a:cubicBezTo>
                    <a:pt x="86" y="7"/>
                    <a:pt x="86" y="7"/>
                    <a:pt x="85" y="7"/>
                  </a:cubicBezTo>
                  <a:cubicBezTo>
                    <a:pt x="86" y="7"/>
                    <a:pt x="86" y="7"/>
                    <a:pt x="86" y="6"/>
                  </a:cubicBezTo>
                  <a:cubicBezTo>
                    <a:pt x="86" y="6"/>
                    <a:pt x="85" y="7"/>
                    <a:pt x="85" y="7"/>
                  </a:cubicBezTo>
                  <a:cubicBezTo>
                    <a:pt x="74" y="6"/>
                    <a:pt x="66" y="14"/>
                    <a:pt x="61" y="25"/>
                  </a:cubicBezTo>
                  <a:cubicBezTo>
                    <a:pt x="53" y="11"/>
                    <a:pt x="45" y="0"/>
                    <a:pt x="45" y="0"/>
                  </a:cubicBezTo>
                  <a:cubicBezTo>
                    <a:pt x="45" y="0"/>
                    <a:pt x="39" y="10"/>
                    <a:pt x="32" y="25"/>
                  </a:cubicBezTo>
                  <a:cubicBezTo>
                    <a:pt x="27" y="13"/>
                    <a:pt x="19" y="5"/>
                    <a:pt x="7" y="6"/>
                  </a:cubicBezTo>
                  <a:cubicBezTo>
                    <a:pt x="7" y="7"/>
                    <a:pt x="8" y="8"/>
                    <a:pt x="8" y="8"/>
                  </a:cubicBezTo>
                  <a:cubicBezTo>
                    <a:pt x="19" y="29"/>
                    <a:pt x="0" y="53"/>
                    <a:pt x="7" y="72"/>
                  </a:cubicBezTo>
                  <a:cubicBezTo>
                    <a:pt x="12" y="88"/>
                    <a:pt x="24" y="87"/>
                    <a:pt x="29" y="87"/>
                  </a:cubicBezTo>
                  <a:cubicBezTo>
                    <a:pt x="31" y="92"/>
                    <a:pt x="36" y="95"/>
                    <a:pt x="44" y="95"/>
                  </a:cubicBezTo>
                  <a:cubicBezTo>
                    <a:pt x="54" y="96"/>
                    <a:pt x="60" y="92"/>
                    <a:pt x="64" y="87"/>
                  </a:cubicBezTo>
                  <a:cubicBezTo>
                    <a:pt x="65" y="87"/>
                    <a:pt x="67" y="87"/>
                    <a:pt x="69" y="87"/>
                  </a:cubicBezTo>
                  <a:cubicBezTo>
                    <a:pt x="71" y="87"/>
                    <a:pt x="73" y="86"/>
                    <a:pt x="75" y="85"/>
                  </a:cubicBezTo>
                  <a:cubicBezTo>
                    <a:pt x="79" y="83"/>
                    <a:pt x="84" y="79"/>
                    <a:pt x="86" y="72"/>
                  </a:cubicBezTo>
                  <a:cubicBezTo>
                    <a:pt x="93" y="53"/>
                    <a:pt x="75" y="31"/>
                    <a:pt x="83" y="11"/>
                  </a:cubicBezTo>
                  <a:close/>
                </a:path>
              </a:pathLst>
            </a:custGeom>
            <a:solidFill>
              <a:srgbClr val="F49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2" name="Freeform 33"/>
            <p:cNvSpPr>
              <a:spLocks/>
            </p:cNvSpPr>
            <p:nvPr/>
          </p:nvSpPr>
          <p:spPr bwMode="auto">
            <a:xfrm>
              <a:off x="862013" y="1946275"/>
              <a:ext cx="282575" cy="263525"/>
            </a:xfrm>
            <a:custGeom>
              <a:avLst/>
              <a:gdLst>
                <a:gd name="T0" fmla="*/ 79 w 89"/>
                <a:gd name="T1" fmla="*/ 1 h 83"/>
                <a:gd name="T2" fmla="*/ 58 w 89"/>
                <a:gd name="T3" fmla="*/ 29 h 83"/>
                <a:gd name="T4" fmla="*/ 44 w 89"/>
                <a:gd name="T5" fmla="*/ 2 h 83"/>
                <a:gd name="T6" fmla="*/ 32 w 89"/>
                <a:gd name="T7" fmla="*/ 27 h 83"/>
                <a:gd name="T8" fmla="*/ 11 w 89"/>
                <a:gd name="T9" fmla="*/ 0 h 83"/>
                <a:gd name="T10" fmla="*/ 12 w 89"/>
                <a:gd name="T11" fmla="*/ 32 h 83"/>
                <a:gd name="T12" fmla="*/ 29 w 89"/>
                <a:gd name="T13" fmla="*/ 76 h 83"/>
                <a:gd name="T14" fmla="*/ 31 w 89"/>
                <a:gd name="T15" fmla="*/ 44 h 83"/>
                <a:gd name="T16" fmla="*/ 45 w 89"/>
                <a:gd name="T17" fmla="*/ 83 h 83"/>
                <a:gd name="T18" fmla="*/ 59 w 89"/>
                <a:gd name="T19" fmla="*/ 40 h 83"/>
                <a:gd name="T20" fmla="*/ 63 w 89"/>
                <a:gd name="T21" fmla="*/ 76 h 83"/>
                <a:gd name="T22" fmla="*/ 79 w 89"/>
                <a:gd name="T23" fmla="*/ 34 h 83"/>
                <a:gd name="T24" fmla="*/ 79 w 89"/>
                <a:gd name="T25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83">
                  <a:moveTo>
                    <a:pt x="79" y="1"/>
                  </a:moveTo>
                  <a:cubicBezTo>
                    <a:pt x="71" y="3"/>
                    <a:pt x="59" y="22"/>
                    <a:pt x="58" y="29"/>
                  </a:cubicBezTo>
                  <a:cubicBezTo>
                    <a:pt x="58" y="17"/>
                    <a:pt x="44" y="2"/>
                    <a:pt x="44" y="2"/>
                  </a:cubicBezTo>
                  <a:cubicBezTo>
                    <a:pt x="44" y="2"/>
                    <a:pt x="36" y="15"/>
                    <a:pt x="32" y="27"/>
                  </a:cubicBezTo>
                  <a:cubicBezTo>
                    <a:pt x="29" y="20"/>
                    <a:pt x="25" y="4"/>
                    <a:pt x="11" y="0"/>
                  </a:cubicBezTo>
                  <a:cubicBezTo>
                    <a:pt x="11" y="1"/>
                    <a:pt x="18" y="10"/>
                    <a:pt x="12" y="32"/>
                  </a:cubicBezTo>
                  <a:cubicBezTo>
                    <a:pt x="0" y="76"/>
                    <a:pt x="27" y="75"/>
                    <a:pt x="29" y="76"/>
                  </a:cubicBezTo>
                  <a:cubicBezTo>
                    <a:pt x="24" y="64"/>
                    <a:pt x="31" y="44"/>
                    <a:pt x="31" y="44"/>
                  </a:cubicBezTo>
                  <a:cubicBezTo>
                    <a:pt x="31" y="44"/>
                    <a:pt x="23" y="82"/>
                    <a:pt x="45" y="83"/>
                  </a:cubicBezTo>
                  <a:cubicBezTo>
                    <a:pt x="70" y="83"/>
                    <a:pt x="59" y="40"/>
                    <a:pt x="59" y="40"/>
                  </a:cubicBezTo>
                  <a:cubicBezTo>
                    <a:pt x="59" y="40"/>
                    <a:pt x="70" y="63"/>
                    <a:pt x="63" y="76"/>
                  </a:cubicBezTo>
                  <a:cubicBezTo>
                    <a:pt x="69" y="74"/>
                    <a:pt x="89" y="70"/>
                    <a:pt x="79" y="34"/>
                  </a:cubicBezTo>
                  <a:cubicBezTo>
                    <a:pt x="73" y="15"/>
                    <a:pt x="77" y="3"/>
                    <a:pt x="79" y="1"/>
                  </a:cubicBezTo>
                  <a:close/>
                </a:path>
              </a:pathLst>
            </a:custGeom>
            <a:solidFill>
              <a:srgbClr val="FC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3" name="Freeform 34"/>
            <p:cNvSpPr>
              <a:spLocks/>
            </p:cNvSpPr>
            <p:nvPr/>
          </p:nvSpPr>
          <p:spPr bwMode="auto">
            <a:xfrm>
              <a:off x="852488" y="2212975"/>
              <a:ext cx="152400" cy="485775"/>
            </a:xfrm>
            <a:custGeom>
              <a:avLst/>
              <a:gdLst>
                <a:gd name="T0" fmla="*/ 48 w 48"/>
                <a:gd name="T1" fmla="*/ 153 h 153"/>
                <a:gd name="T2" fmla="*/ 0 w 48"/>
                <a:gd name="T3" fmla="*/ 0 h 153"/>
                <a:gd name="T4" fmla="*/ 48 w 48"/>
                <a:gd name="T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53">
                  <a:moveTo>
                    <a:pt x="48" y="153"/>
                  </a:moveTo>
                  <a:cubicBezTo>
                    <a:pt x="48" y="153"/>
                    <a:pt x="40" y="50"/>
                    <a:pt x="0" y="0"/>
                  </a:cubicBezTo>
                  <a:cubicBezTo>
                    <a:pt x="24" y="31"/>
                    <a:pt x="27" y="135"/>
                    <a:pt x="48" y="15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4" name="Freeform 35"/>
            <p:cNvSpPr>
              <a:spLocks/>
            </p:cNvSpPr>
            <p:nvPr/>
          </p:nvSpPr>
          <p:spPr bwMode="auto">
            <a:xfrm>
              <a:off x="1966913" y="1851025"/>
              <a:ext cx="50800" cy="850900"/>
            </a:xfrm>
            <a:custGeom>
              <a:avLst/>
              <a:gdLst>
                <a:gd name="T0" fmla="*/ 3 w 16"/>
                <a:gd name="T1" fmla="*/ 23 h 268"/>
                <a:gd name="T2" fmla="*/ 7 w 16"/>
                <a:gd name="T3" fmla="*/ 89 h 268"/>
                <a:gd name="T4" fmla="*/ 0 w 16"/>
                <a:gd name="T5" fmla="*/ 262 h 268"/>
                <a:gd name="T6" fmla="*/ 9 w 16"/>
                <a:gd name="T7" fmla="*/ 268 h 268"/>
                <a:gd name="T8" fmla="*/ 6 w 16"/>
                <a:gd name="T9" fmla="*/ 0 h 268"/>
                <a:gd name="T10" fmla="*/ 3 w 16"/>
                <a:gd name="T11" fmla="*/ 23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68">
                  <a:moveTo>
                    <a:pt x="3" y="23"/>
                  </a:moveTo>
                  <a:cubicBezTo>
                    <a:pt x="3" y="23"/>
                    <a:pt x="8" y="49"/>
                    <a:pt x="7" y="89"/>
                  </a:cubicBezTo>
                  <a:cubicBezTo>
                    <a:pt x="5" y="129"/>
                    <a:pt x="0" y="262"/>
                    <a:pt x="0" y="262"/>
                  </a:cubicBezTo>
                  <a:cubicBezTo>
                    <a:pt x="9" y="268"/>
                    <a:pt x="9" y="268"/>
                    <a:pt x="9" y="268"/>
                  </a:cubicBezTo>
                  <a:cubicBezTo>
                    <a:pt x="12" y="243"/>
                    <a:pt x="16" y="30"/>
                    <a:pt x="6" y="0"/>
                  </a:cubicBezTo>
                  <a:lnTo>
                    <a:pt x="3" y="23"/>
                  </a:ln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5" name="Freeform 36"/>
            <p:cNvSpPr>
              <a:spLocks/>
            </p:cNvSpPr>
            <p:nvPr/>
          </p:nvSpPr>
          <p:spPr bwMode="auto">
            <a:xfrm>
              <a:off x="1992313" y="1860550"/>
              <a:ext cx="228600" cy="688975"/>
            </a:xfrm>
            <a:custGeom>
              <a:avLst/>
              <a:gdLst>
                <a:gd name="T0" fmla="*/ 0 w 72"/>
                <a:gd name="T1" fmla="*/ 217 h 217"/>
                <a:gd name="T2" fmla="*/ 72 w 72"/>
                <a:gd name="T3" fmla="*/ 0 h 217"/>
                <a:gd name="T4" fmla="*/ 0 w 72"/>
                <a:gd name="T5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217">
                  <a:moveTo>
                    <a:pt x="0" y="217"/>
                  </a:moveTo>
                  <a:cubicBezTo>
                    <a:pt x="27" y="159"/>
                    <a:pt x="4" y="39"/>
                    <a:pt x="72" y="0"/>
                  </a:cubicBezTo>
                  <a:cubicBezTo>
                    <a:pt x="4" y="27"/>
                    <a:pt x="0" y="217"/>
                    <a:pt x="0" y="217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6" name="Freeform 37"/>
            <p:cNvSpPr>
              <a:spLocks/>
            </p:cNvSpPr>
            <p:nvPr/>
          </p:nvSpPr>
          <p:spPr bwMode="auto">
            <a:xfrm>
              <a:off x="1852613" y="1644650"/>
              <a:ext cx="295275" cy="339725"/>
            </a:xfrm>
            <a:custGeom>
              <a:avLst/>
              <a:gdLst>
                <a:gd name="T0" fmla="*/ 58 w 93"/>
                <a:gd name="T1" fmla="*/ 24 h 107"/>
                <a:gd name="T2" fmla="*/ 45 w 93"/>
                <a:gd name="T3" fmla="*/ 0 h 107"/>
                <a:gd name="T4" fmla="*/ 32 w 93"/>
                <a:gd name="T5" fmla="*/ 25 h 107"/>
                <a:gd name="T6" fmla="*/ 0 w 93"/>
                <a:gd name="T7" fmla="*/ 14 h 107"/>
                <a:gd name="T8" fmla="*/ 7 w 93"/>
                <a:gd name="T9" fmla="*/ 34 h 107"/>
                <a:gd name="T10" fmla="*/ 3 w 93"/>
                <a:gd name="T11" fmla="*/ 75 h 107"/>
                <a:gd name="T12" fmla="*/ 21 w 93"/>
                <a:gd name="T13" fmla="*/ 96 h 107"/>
                <a:gd name="T14" fmla="*/ 39 w 93"/>
                <a:gd name="T15" fmla="*/ 104 h 107"/>
                <a:gd name="T16" fmla="*/ 68 w 93"/>
                <a:gd name="T17" fmla="*/ 98 h 107"/>
                <a:gd name="T18" fmla="*/ 89 w 93"/>
                <a:gd name="T19" fmla="*/ 77 h 107"/>
                <a:gd name="T20" fmla="*/ 82 w 93"/>
                <a:gd name="T21" fmla="*/ 39 h 107"/>
                <a:gd name="T22" fmla="*/ 90 w 93"/>
                <a:gd name="T23" fmla="*/ 14 h 107"/>
                <a:gd name="T24" fmla="*/ 58 w 93"/>
                <a:gd name="T25" fmla="*/ 2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107">
                  <a:moveTo>
                    <a:pt x="58" y="24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37" y="13"/>
                    <a:pt x="32" y="25"/>
                  </a:cubicBezTo>
                  <a:cubicBezTo>
                    <a:pt x="22" y="7"/>
                    <a:pt x="0" y="14"/>
                    <a:pt x="0" y="14"/>
                  </a:cubicBezTo>
                  <a:cubicBezTo>
                    <a:pt x="0" y="14"/>
                    <a:pt x="6" y="15"/>
                    <a:pt x="7" y="34"/>
                  </a:cubicBezTo>
                  <a:cubicBezTo>
                    <a:pt x="8" y="45"/>
                    <a:pt x="0" y="56"/>
                    <a:pt x="3" y="75"/>
                  </a:cubicBezTo>
                  <a:cubicBezTo>
                    <a:pt x="4" y="88"/>
                    <a:pt x="10" y="94"/>
                    <a:pt x="21" y="96"/>
                  </a:cubicBezTo>
                  <a:cubicBezTo>
                    <a:pt x="28" y="97"/>
                    <a:pt x="28" y="103"/>
                    <a:pt x="39" y="104"/>
                  </a:cubicBezTo>
                  <a:cubicBezTo>
                    <a:pt x="58" y="107"/>
                    <a:pt x="56" y="98"/>
                    <a:pt x="68" y="98"/>
                  </a:cubicBezTo>
                  <a:cubicBezTo>
                    <a:pt x="78" y="97"/>
                    <a:pt x="85" y="88"/>
                    <a:pt x="89" y="77"/>
                  </a:cubicBezTo>
                  <a:cubicBezTo>
                    <a:pt x="93" y="64"/>
                    <a:pt x="83" y="49"/>
                    <a:pt x="82" y="39"/>
                  </a:cubicBezTo>
                  <a:cubicBezTo>
                    <a:pt x="80" y="29"/>
                    <a:pt x="84" y="21"/>
                    <a:pt x="90" y="14"/>
                  </a:cubicBezTo>
                  <a:cubicBezTo>
                    <a:pt x="69" y="10"/>
                    <a:pt x="58" y="24"/>
                    <a:pt x="58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7" name="Freeform 38"/>
            <p:cNvSpPr>
              <a:spLocks/>
            </p:cNvSpPr>
            <p:nvPr/>
          </p:nvSpPr>
          <p:spPr bwMode="auto">
            <a:xfrm>
              <a:off x="1862138" y="1676400"/>
              <a:ext cx="273050" cy="285750"/>
            </a:xfrm>
            <a:custGeom>
              <a:avLst/>
              <a:gdLst>
                <a:gd name="T0" fmla="*/ 78 w 86"/>
                <a:gd name="T1" fmla="*/ 11 h 90"/>
                <a:gd name="T2" fmla="*/ 80 w 86"/>
                <a:gd name="T3" fmla="*/ 7 h 90"/>
                <a:gd name="T4" fmla="*/ 80 w 86"/>
                <a:gd name="T5" fmla="*/ 7 h 90"/>
                <a:gd name="T6" fmla="*/ 80 w 86"/>
                <a:gd name="T7" fmla="*/ 7 h 90"/>
                <a:gd name="T8" fmla="*/ 79 w 86"/>
                <a:gd name="T9" fmla="*/ 7 h 90"/>
                <a:gd name="T10" fmla="*/ 56 w 86"/>
                <a:gd name="T11" fmla="*/ 24 h 90"/>
                <a:gd name="T12" fmla="*/ 42 w 86"/>
                <a:gd name="T13" fmla="*/ 0 h 90"/>
                <a:gd name="T14" fmla="*/ 30 w 86"/>
                <a:gd name="T15" fmla="*/ 24 h 90"/>
                <a:gd name="T16" fmla="*/ 6 w 86"/>
                <a:gd name="T17" fmla="*/ 7 h 90"/>
                <a:gd name="T18" fmla="*/ 7 w 86"/>
                <a:gd name="T19" fmla="*/ 9 h 90"/>
                <a:gd name="T20" fmla="*/ 6 w 86"/>
                <a:gd name="T21" fmla="*/ 68 h 90"/>
                <a:gd name="T22" fmla="*/ 26 w 86"/>
                <a:gd name="T23" fmla="*/ 82 h 90"/>
                <a:gd name="T24" fmla="*/ 41 w 86"/>
                <a:gd name="T25" fmla="*/ 90 h 90"/>
                <a:gd name="T26" fmla="*/ 59 w 86"/>
                <a:gd name="T27" fmla="*/ 82 h 90"/>
                <a:gd name="T28" fmla="*/ 64 w 86"/>
                <a:gd name="T29" fmla="*/ 82 h 90"/>
                <a:gd name="T30" fmla="*/ 70 w 86"/>
                <a:gd name="T31" fmla="*/ 80 h 90"/>
                <a:gd name="T32" fmla="*/ 80 w 86"/>
                <a:gd name="T33" fmla="*/ 68 h 90"/>
                <a:gd name="T34" fmla="*/ 78 w 86"/>
                <a:gd name="T35" fmla="*/ 1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" h="90">
                  <a:moveTo>
                    <a:pt x="78" y="11"/>
                  </a:moveTo>
                  <a:cubicBezTo>
                    <a:pt x="78" y="10"/>
                    <a:pt x="79" y="9"/>
                    <a:pt x="80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0" y="7"/>
                    <a:pt x="80" y="7"/>
                    <a:pt x="79" y="7"/>
                  </a:cubicBezTo>
                  <a:cubicBezTo>
                    <a:pt x="69" y="6"/>
                    <a:pt x="61" y="14"/>
                    <a:pt x="56" y="24"/>
                  </a:cubicBezTo>
                  <a:cubicBezTo>
                    <a:pt x="50" y="11"/>
                    <a:pt x="42" y="0"/>
                    <a:pt x="42" y="0"/>
                  </a:cubicBezTo>
                  <a:cubicBezTo>
                    <a:pt x="42" y="0"/>
                    <a:pt x="36" y="11"/>
                    <a:pt x="30" y="24"/>
                  </a:cubicBezTo>
                  <a:cubicBezTo>
                    <a:pt x="25" y="13"/>
                    <a:pt x="17" y="5"/>
                    <a:pt x="6" y="7"/>
                  </a:cubicBezTo>
                  <a:cubicBezTo>
                    <a:pt x="6" y="7"/>
                    <a:pt x="7" y="8"/>
                    <a:pt x="7" y="9"/>
                  </a:cubicBezTo>
                  <a:cubicBezTo>
                    <a:pt x="18" y="28"/>
                    <a:pt x="0" y="50"/>
                    <a:pt x="6" y="68"/>
                  </a:cubicBezTo>
                  <a:cubicBezTo>
                    <a:pt x="11" y="83"/>
                    <a:pt x="23" y="82"/>
                    <a:pt x="26" y="82"/>
                  </a:cubicBezTo>
                  <a:cubicBezTo>
                    <a:pt x="29" y="87"/>
                    <a:pt x="33" y="90"/>
                    <a:pt x="41" y="90"/>
                  </a:cubicBezTo>
                  <a:cubicBezTo>
                    <a:pt x="51" y="90"/>
                    <a:pt x="56" y="87"/>
                    <a:pt x="59" y="82"/>
                  </a:cubicBezTo>
                  <a:cubicBezTo>
                    <a:pt x="60" y="82"/>
                    <a:pt x="62" y="82"/>
                    <a:pt x="64" y="82"/>
                  </a:cubicBezTo>
                  <a:cubicBezTo>
                    <a:pt x="66" y="82"/>
                    <a:pt x="68" y="81"/>
                    <a:pt x="70" y="80"/>
                  </a:cubicBezTo>
                  <a:cubicBezTo>
                    <a:pt x="74" y="78"/>
                    <a:pt x="78" y="75"/>
                    <a:pt x="80" y="68"/>
                  </a:cubicBezTo>
                  <a:cubicBezTo>
                    <a:pt x="86" y="51"/>
                    <a:pt x="69" y="30"/>
                    <a:pt x="78" y="11"/>
                  </a:cubicBezTo>
                  <a:close/>
                </a:path>
              </a:pathLst>
            </a:custGeom>
            <a:solidFill>
              <a:srgbClr val="FF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8" name="Freeform 39"/>
            <p:cNvSpPr>
              <a:spLocks/>
            </p:cNvSpPr>
            <p:nvPr/>
          </p:nvSpPr>
          <p:spPr bwMode="auto">
            <a:xfrm>
              <a:off x="1865313" y="1704975"/>
              <a:ext cx="266700" cy="244475"/>
            </a:xfrm>
            <a:custGeom>
              <a:avLst/>
              <a:gdLst>
                <a:gd name="T0" fmla="*/ 76 w 84"/>
                <a:gd name="T1" fmla="*/ 0 h 77"/>
                <a:gd name="T2" fmla="*/ 55 w 84"/>
                <a:gd name="T3" fmla="*/ 24 h 77"/>
                <a:gd name="T4" fmla="*/ 42 w 84"/>
                <a:gd name="T5" fmla="*/ 0 h 77"/>
                <a:gd name="T6" fmla="*/ 29 w 84"/>
                <a:gd name="T7" fmla="*/ 24 h 77"/>
                <a:gd name="T8" fmla="*/ 9 w 84"/>
                <a:gd name="T9" fmla="*/ 1 h 77"/>
                <a:gd name="T10" fmla="*/ 9 w 84"/>
                <a:gd name="T11" fmla="*/ 32 h 77"/>
                <a:gd name="T12" fmla="*/ 23 w 84"/>
                <a:gd name="T13" fmla="*/ 70 h 77"/>
                <a:gd name="T14" fmla="*/ 26 w 84"/>
                <a:gd name="T15" fmla="*/ 42 h 77"/>
                <a:gd name="T16" fmla="*/ 41 w 84"/>
                <a:gd name="T17" fmla="*/ 77 h 77"/>
                <a:gd name="T18" fmla="*/ 56 w 84"/>
                <a:gd name="T19" fmla="*/ 37 h 77"/>
                <a:gd name="T20" fmla="*/ 59 w 84"/>
                <a:gd name="T21" fmla="*/ 71 h 77"/>
                <a:gd name="T22" fmla="*/ 74 w 84"/>
                <a:gd name="T23" fmla="*/ 30 h 77"/>
                <a:gd name="T24" fmla="*/ 76 w 84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77">
                  <a:moveTo>
                    <a:pt x="76" y="0"/>
                  </a:moveTo>
                  <a:cubicBezTo>
                    <a:pt x="60" y="5"/>
                    <a:pt x="56" y="20"/>
                    <a:pt x="55" y="24"/>
                  </a:cubicBezTo>
                  <a:cubicBezTo>
                    <a:pt x="50" y="11"/>
                    <a:pt x="42" y="0"/>
                    <a:pt x="42" y="0"/>
                  </a:cubicBezTo>
                  <a:cubicBezTo>
                    <a:pt x="42" y="0"/>
                    <a:pt x="33" y="13"/>
                    <a:pt x="29" y="24"/>
                  </a:cubicBezTo>
                  <a:cubicBezTo>
                    <a:pt x="24" y="10"/>
                    <a:pt x="22" y="5"/>
                    <a:pt x="9" y="1"/>
                  </a:cubicBezTo>
                  <a:cubicBezTo>
                    <a:pt x="14" y="6"/>
                    <a:pt x="13" y="17"/>
                    <a:pt x="9" y="32"/>
                  </a:cubicBezTo>
                  <a:cubicBezTo>
                    <a:pt x="0" y="70"/>
                    <a:pt x="20" y="69"/>
                    <a:pt x="23" y="70"/>
                  </a:cubicBezTo>
                  <a:cubicBezTo>
                    <a:pt x="16" y="55"/>
                    <a:pt x="26" y="42"/>
                    <a:pt x="26" y="42"/>
                  </a:cubicBezTo>
                  <a:cubicBezTo>
                    <a:pt x="26" y="42"/>
                    <a:pt x="18" y="77"/>
                    <a:pt x="41" y="77"/>
                  </a:cubicBezTo>
                  <a:cubicBezTo>
                    <a:pt x="67" y="77"/>
                    <a:pt x="56" y="37"/>
                    <a:pt x="56" y="37"/>
                  </a:cubicBezTo>
                  <a:cubicBezTo>
                    <a:pt x="56" y="37"/>
                    <a:pt x="66" y="58"/>
                    <a:pt x="59" y="71"/>
                  </a:cubicBezTo>
                  <a:cubicBezTo>
                    <a:pt x="66" y="69"/>
                    <a:pt x="84" y="64"/>
                    <a:pt x="74" y="30"/>
                  </a:cubicBezTo>
                  <a:cubicBezTo>
                    <a:pt x="68" y="11"/>
                    <a:pt x="73" y="1"/>
                    <a:pt x="76" y="0"/>
                  </a:cubicBezTo>
                  <a:close/>
                </a:path>
              </a:pathLst>
            </a:custGeom>
            <a:solidFill>
              <a:srgbClr val="FF6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9" name="Freeform 40"/>
            <p:cNvSpPr>
              <a:spLocks/>
            </p:cNvSpPr>
            <p:nvPr/>
          </p:nvSpPr>
          <p:spPr bwMode="auto">
            <a:xfrm>
              <a:off x="1824038" y="1962150"/>
              <a:ext cx="174625" cy="447675"/>
            </a:xfrm>
            <a:custGeom>
              <a:avLst/>
              <a:gdLst>
                <a:gd name="T0" fmla="*/ 0 w 55"/>
                <a:gd name="T1" fmla="*/ 0 h 141"/>
                <a:gd name="T2" fmla="*/ 55 w 55"/>
                <a:gd name="T3" fmla="*/ 141 h 141"/>
                <a:gd name="T4" fmla="*/ 0 w 55"/>
                <a:gd name="T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141">
                  <a:moveTo>
                    <a:pt x="0" y="0"/>
                  </a:moveTo>
                  <a:cubicBezTo>
                    <a:pt x="42" y="26"/>
                    <a:pt x="35" y="124"/>
                    <a:pt x="55" y="141"/>
                  </a:cubicBezTo>
                  <a:cubicBezTo>
                    <a:pt x="55" y="141"/>
                    <a:pt x="46" y="20"/>
                    <a:pt x="0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0" name="Freeform 41"/>
            <p:cNvSpPr>
              <a:spLocks/>
            </p:cNvSpPr>
            <p:nvPr/>
          </p:nvSpPr>
          <p:spPr bwMode="auto">
            <a:xfrm>
              <a:off x="1757363" y="2149475"/>
              <a:ext cx="73025" cy="835025"/>
            </a:xfrm>
            <a:custGeom>
              <a:avLst/>
              <a:gdLst>
                <a:gd name="T0" fmla="*/ 8 w 23"/>
                <a:gd name="T1" fmla="*/ 23 h 263"/>
                <a:gd name="T2" fmla="*/ 12 w 23"/>
                <a:gd name="T3" fmla="*/ 94 h 263"/>
                <a:gd name="T4" fmla="*/ 0 w 23"/>
                <a:gd name="T5" fmla="*/ 253 h 263"/>
                <a:gd name="T6" fmla="*/ 2 w 23"/>
                <a:gd name="T7" fmla="*/ 263 h 263"/>
                <a:gd name="T8" fmla="*/ 12 w 23"/>
                <a:gd name="T9" fmla="*/ 0 h 263"/>
                <a:gd name="T10" fmla="*/ 8 w 23"/>
                <a:gd name="T11" fmla="*/ 2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63">
                  <a:moveTo>
                    <a:pt x="8" y="23"/>
                  </a:moveTo>
                  <a:cubicBezTo>
                    <a:pt x="8" y="23"/>
                    <a:pt x="13" y="52"/>
                    <a:pt x="12" y="94"/>
                  </a:cubicBezTo>
                  <a:cubicBezTo>
                    <a:pt x="10" y="136"/>
                    <a:pt x="0" y="253"/>
                    <a:pt x="0" y="253"/>
                  </a:cubicBezTo>
                  <a:cubicBezTo>
                    <a:pt x="2" y="263"/>
                    <a:pt x="2" y="263"/>
                    <a:pt x="2" y="263"/>
                  </a:cubicBezTo>
                  <a:cubicBezTo>
                    <a:pt x="11" y="207"/>
                    <a:pt x="23" y="31"/>
                    <a:pt x="12" y="0"/>
                  </a:cubicBezTo>
                  <a:lnTo>
                    <a:pt x="8" y="23"/>
                  </a:ln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1" name="Freeform 42"/>
            <p:cNvSpPr>
              <a:spLocks/>
            </p:cNvSpPr>
            <p:nvPr/>
          </p:nvSpPr>
          <p:spPr bwMode="auto">
            <a:xfrm>
              <a:off x="1706563" y="1987550"/>
              <a:ext cx="200025" cy="250825"/>
            </a:xfrm>
            <a:custGeom>
              <a:avLst/>
              <a:gdLst>
                <a:gd name="T0" fmla="*/ 16 w 63"/>
                <a:gd name="T1" fmla="*/ 0 h 79"/>
                <a:gd name="T2" fmla="*/ 1 w 63"/>
                <a:gd name="T3" fmla="*/ 53 h 79"/>
                <a:gd name="T4" fmla="*/ 19 w 63"/>
                <a:gd name="T5" fmla="*/ 73 h 79"/>
                <a:gd name="T6" fmla="*/ 46 w 63"/>
                <a:gd name="T7" fmla="*/ 65 h 79"/>
                <a:gd name="T8" fmla="*/ 16 w 63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9">
                  <a:moveTo>
                    <a:pt x="16" y="0"/>
                  </a:moveTo>
                  <a:cubicBezTo>
                    <a:pt x="24" y="4"/>
                    <a:pt x="0" y="26"/>
                    <a:pt x="1" y="53"/>
                  </a:cubicBezTo>
                  <a:cubicBezTo>
                    <a:pt x="1" y="66"/>
                    <a:pt x="10" y="66"/>
                    <a:pt x="19" y="73"/>
                  </a:cubicBezTo>
                  <a:cubicBezTo>
                    <a:pt x="26" y="79"/>
                    <a:pt x="42" y="71"/>
                    <a:pt x="46" y="65"/>
                  </a:cubicBezTo>
                  <a:cubicBezTo>
                    <a:pt x="63" y="36"/>
                    <a:pt x="32" y="7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2" name="Freeform 43"/>
            <p:cNvSpPr>
              <a:spLocks/>
            </p:cNvSpPr>
            <p:nvPr/>
          </p:nvSpPr>
          <p:spPr bwMode="auto">
            <a:xfrm>
              <a:off x="1665288" y="2003425"/>
              <a:ext cx="209550" cy="215900"/>
            </a:xfrm>
            <a:custGeom>
              <a:avLst/>
              <a:gdLst>
                <a:gd name="T0" fmla="*/ 34 w 66"/>
                <a:gd name="T1" fmla="*/ 0 h 68"/>
                <a:gd name="T2" fmla="*/ 31 w 66"/>
                <a:gd name="T3" fmla="*/ 62 h 68"/>
                <a:gd name="T4" fmla="*/ 52 w 66"/>
                <a:gd name="T5" fmla="*/ 62 h 68"/>
                <a:gd name="T6" fmla="*/ 34 w 66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68">
                  <a:moveTo>
                    <a:pt x="34" y="0"/>
                  </a:moveTo>
                  <a:cubicBezTo>
                    <a:pt x="29" y="18"/>
                    <a:pt x="0" y="56"/>
                    <a:pt x="31" y="62"/>
                  </a:cubicBezTo>
                  <a:cubicBezTo>
                    <a:pt x="31" y="67"/>
                    <a:pt x="48" y="68"/>
                    <a:pt x="52" y="62"/>
                  </a:cubicBezTo>
                  <a:cubicBezTo>
                    <a:pt x="66" y="58"/>
                    <a:pt x="63" y="21"/>
                    <a:pt x="34" y="0"/>
                  </a:cubicBezTo>
                  <a:close/>
                </a:path>
              </a:pathLst>
            </a:custGeom>
            <a:solidFill>
              <a:srgbClr val="FF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3" name="Freeform 44"/>
            <p:cNvSpPr>
              <a:spLocks/>
            </p:cNvSpPr>
            <p:nvPr/>
          </p:nvSpPr>
          <p:spPr bwMode="auto">
            <a:xfrm>
              <a:off x="1716088" y="2003425"/>
              <a:ext cx="117475" cy="206375"/>
            </a:xfrm>
            <a:custGeom>
              <a:avLst/>
              <a:gdLst>
                <a:gd name="T0" fmla="*/ 18 w 37"/>
                <a:gd name="T1" fmla="*/ 0 h 65"/>
                <a:gd name="T2" fmla="*/ 17 w 37"/>
                <a:gd name="T3" fmla="*/ 65 h 65"/>
                <a:gd name="T4" fmla="*/ 18 w 37"/>
                <a:gd name="T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65">
                  <a:moveTo>
                    <a:pt x="18" y="0"/>
                  </a:moveTo>
                  <a:cubicBezTo>
                    <a:pt x="35" y="30"/>
                    <a:pt x="0" y="55"/>
                    <a:pt x="17" y="65"/>
                  </a:cubicBezTo>
                  <a:cubicBezTo>
                    <a:pt x="10" y="61"/>
                    <a:pt x="37" y="20"/>
                    <a:pt x="18" y="0"/>
                  </a:cubicBezTo>
                  <a:close/>
                </a:path>
              </a:pathLst>
            </a:custGeom>
            <a:solidFill>
              <a:srgbClr val="FF85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4" name="Freeform 45"/>
            <p:cNvSpPr>
              <a:spLocks/>
            </p:cNvSpPr>
            <p:nvPr/>
          </p:nvSpPr>
          <p:spPr bwMode="auto">
            <a:xfrm>
              <a:off x="1779588" y="2079625"/>
              <a:ext cx="180975" cy="596900"/>
            </a:xfrm>
            <a:custGeom>
              <a:avLst/>
              <a:gdLst>
                <a:gd name="T0" fmla="*/ 57 w 57"/>
                <a:gd name="T1" fmla="*/ 0 h 188"/>
                <a:gd name="T2" fmla="*/ 0 w 57"/>
                <a:gd name="T3" fmla="*/ 188 h 188"/>
                <a:gd name="T4" fmla="*/ 57 w 57"/>
                <a:gd name="T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188">
                  <a:moveTo>
                    <a:pt x="57" y="0"/>
                  </a:moveTo>
                  <a:cubicBezTo>
                    <a:pt x="21" y="53"/>
                    <a:pt x="0" y="188"/>
                    <a:pt x="0" y="188"/>
                  </a:cubicBezTo>
                  <a:cubicBezTo>
                    <a:pt x="44" y="146"/>
                    <a:pt x="27" y="62"/>
                    <a:pt x="57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5" name="Freeform 46"/>
            <p:cNvSpPr>
              <a:spLocks/>
            </p:cNvSpPr>
            <p:nvPr/>
          </p:nvSpPr>
          <p:spPr bwMode="auto">
            <a:xfrm>
              <a:off x="1633538" y="2070100"/>
              <a:ext cx="161925" cy="685800"/>
            </a:xfrm>
            <a:custGeom>
              <a:avLst/>
              <a:gdLst>
                <a:gd name="T0" fmla="*/ 49 w 51"/>
                <a:gd name="T1" fmla="*/ 216 h 216"/>
                <a:gd name="T2" fmla="*/ 0 w 51"/>
                <a:gd name="T3" fmla="*/ 0 h 216"/>
                <a:gd name="T4" fmla="*/ 49 w 51"/>
                <a:gd name="T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1" h="216">
                  <a:moveTo>
                    <a:pt x="49" y="216"/>
                  </a:moveTo>
                  <a:cubicBezTo>
                    <a:pt x="49" y="216"/>
                    <a:pt x="51" y="120"/>
                    <a:pt x="0" y="0"/>
                  </a:cubicBezTo>
                  <a:cubicBezTo>
                    <a:pt x="26" y="74"/>
                    <a:pt x="14" y="178"/>
                    <a:pt x="49" y="216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6" name="Freeform 47"/>
            <p:cNvSpPr>
              <a:spLocks/>
            </p:cNvSpPr>
            <p:nvPr/>
          </p:nvSpPr>
          <p:spPr bwMode="auto">
            <a:xfrm>
              <a:off x="90488" y="2133600"/>
              <a:ext cx="3125788" cy="1435100"/>
            </a:xfrm>
            <a:custGeom>
              <a:avLst/>
              <a:gdLst>
                <a:gd name="T0" fmla="*/ 772 w 985"/>
                <a:gd name="T1" fmla="*/ 11 h 452"/>
                <a:gd name="T2" fmla="*/ 706 w 985"/>
                <a:gd name="T3" fmla="*/ 81 h 452"/>
                <a:gd name="T4" fmla="*/ 655 w 985"/>
                <a:gd name="T5" fmla="*/ 88 h 452"/>
                <a:gd name="T6" fmla="*/ 628 w 985"/>
                <a:gd name="T7" fmla="*/ 150 h 452"/>
                <a:gd name="T8" fmla="*/ 574 w 985"/>
                <a:gd name="T9" fmla="*/ 98 h 452"/>
                <a:gd name="T10" fmla="*/ 515 w 985"/>
                <a:gd name="T11" fmla="*/ 134 h 452"/>
                <a:gd name="T12" fmla="*/ 440 w 985"/>
                <a:gd name="T13" fmla="*/ 78 h 452"/>
                <a:gd name="T14" fmla="*/ 385 w 985"/>
                <a:gd name="T15" fmla="*/ 125 h 452"/>
                <a:gd name="T16" fmla="*/ 323 w 985"/>
                <a:gd name="T17" fmla="*/ 119 h 452"/>
                <a:gd name="T18" fmla="*/ 302 w 985"/>
                <a:gd name="T19" fmla="*/ 202 h 452"/>
                <a:gd name="T20" fmla="*/ 189 w 985"/>
                <a:gd name="T21" fmla="*/ 165 h 452"/>
                <a:gd name="T22" fmla="*/ 153 w 985"/>
                <a:gd name="T23" fmla="*/ 244 h 452"/>
                <a:gd name="T24" fmla="*/ 18 w 985"/>
                <a:gd name="T25" fmla="*/ 321 h 452"/>
                <a:gd name="T26" fmla="*/ 135 w 985"/>
                <a:gd name="T27" fmla="*/ 426 h 452"/>
                <a:gd name="T28" fmla="*/ 574 w 985"/>
                <a:gd name="T29" fmla="*/ 296 h 452"/>
                <a:gd name="T30" fmla="*/ 876 w 985"/>
                <a:gd name="T31" fmla="*/ 237 h 452"/>
                <a:gd name="T32" fmla="*/ 772 w 985"/>
                <a:gd name="T33" fmla="*/ 1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5" h="452">
                  <a:moveTo>
                    <a:pt x="772" y="11"/>
                  </a:moveTo>
                  <a:cubicBezTo>
                    <a:pt x="703" y="16"/>
                    <a:pt x="706" y="81"/>
                    <a:pt x="706" y="81"/>
                  </a:cubicBezTo>
                  <a:cubicBezTo>
                    <a:pt x="706" y="81"/>
                    <a:pt x="681" y="69"/>
                    <a:pt x="655" y="88"/>
                  </a:cubicBezTo>
                  <a:cubicBezTo>
                    <a:pt x="633" y="104"/>
                    <a:pt x="623" y="124"/>
                    <a:pt x="628" y="150"/>
                  </a:cubicBezTo>
                  <a:cubicBezTo>
                    <a:pt x="625" y="135"/>
                    <a:pt x="602" y="102"/>
                    <a:pt x="574" y="98"/>
                  </a:cubicBezTo>
                  <a:cubicBezTo>
                    <a:pt x="543" y="94"/>
                    <a:pt x="521" y="119"/>
                    <a:pt x="515" y="134"/>
                  </a:cubicBezTo>
                  <a:cubicBezTo>
                    <a:pt x="515" y="134"/>
                    <a:pt x="510" y="66"/>
                    <a:pt x="440" y="78"/>
                  </a:cubicBezTo>
                  <a:cubicBezTo>
                    <a:pt x="393" y="86"/>
                    <a:pt x="385" y="125"/>
                    <a:pt x="385" y="125"/>
                  </a:cubicBezTo>
                  <a:cubicBezTo>
                    <a:pt x="385" y="125"/>
                    <a:pt x="352" y="103"/>
                    <a:pt x="323" y="119"/>
                  </a:cubicBezTo>
                  <a:cubicBezTo>
                    <a:pt x="284" y="140"/>
                    <a:pt x="287" y="174"/>
                    <a:pt x="302" y="202"/>
                  </a:cubicBezTo>
                  <a:cubicBezTo>
                    <a:pt x="282" y="165"/>
                    <a:pt x="233" y="136"/>
                    <a:pt x="189" y="165"/>
                  </a:cubicBezTo>
                  <a:cubicBezTo>
                    <a:pt x="137" y="199"/>
                    <a:pt x="153" y="244"/>
                    <a:pt x="153" y="244"/>
                  </a:cubicBezTo>
                  <a:cubicBezTo>
                    <a:pt x="153" y="244"/>
                    <a:pt x="46" y="204"/>
                    <a:pt x="18" y="321"/>
                  </a:cubicBezTo>
                  <a:cubicBezTo>
                    <a:pt x="0" y="394"/>
                    <a:pt x="92" y="452"/>
                    <a:pt x="135" y="426"/>
                  </a:cubicBezTo>
                  <a:cubicBezTo>
                    <a:pt x="204" y="385"/>
                    <a:pt x="342" y="345"/>
                    <a:pt x="574" y="296"/>
                  </a:cubicBezTo>
                  <a:cubicBezTo>
                    <a:pt x="737" y="261"/>
                    <a:pt x="787" y="269"/>
                    <a:pt x="876" y="237"/>
                  </a:cubicBezTo>
                  <a:cubicBezTo>
                    <a:pt x="985" y="198"/>
                    <a:pt x="938" y="0"/>
                    <a:pt x="772" y="11"/>
                  </a:cubicBezTo>
                  <a:close/>
                </a:path>
              </a:pathLst>
            </a:custGeom>
            <a:solidFill>
              <a:srgbClr val="76A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7" name="Freeform 48"/>
            <p:cNvSpPr>
              <a:spLocks/>
            </p:cNvSpPr>
            <p:nvPr/>
          </p:nvSpPr>
          <p:spPr bwMode="auto">
            <a:xfrm>
              <a:off x="1681163" y="2708275"/>
              <a:ext cx="469900" cy="161925"/>
            </a:xfrm>
            <a:custGeom>
              <a:avLst/>
              <a:gdLst>
                <a:gd name="T0" fmla="*/ 120 w 148"/>
                <a:gd name="T1" fmla="*/ 36 h 51"/>
                <a:gd name="T2" fmla="*/ 98 w 148"/>
                <a:gd name="T3" fmla="*/ 0 h 51"/>
                <a:gd name="T4" fmla="*/ 79 w 148"/>
                <a:gd name="T5" fmla="*/ 19 h 51"/>
                <a:gd name="T6" fmla="*/ 63 w 148"/>
                <a:gd name="T7" fmla="*/ 3 h 51"/>
                <a:gd name="T8" fmla="*/ 47 w 148"/>
                <a:gd name="T9" fmla="*/ 37 h 51"/>
                <a:gd name="T10" fmla="*/ 10 w 148"/>
                <a:gd name="T11" fmla="*/ 21 h 51"/>
                <a:gd name="T12" fmla="*/ 13 w 148"/>
                <a:gd name="T13" fmla="*/ 49 h 51"/>
                <a:gd name="T14" fmla="*/ 19 w 148"/>
                <a:gd name="T15" fmla="*/ 22 h 51"/>
                <a:gd name="T16" fmla="*/ 50 w 148"/>
                <a:gd name="T17" fmla="*/ 45 h 51"/>
                <a:gd name="T18" fmla="*/ 62 w 148"/>
                <a:gd name="T19" fmla="*/ 10 h 51"/>
                <a:gd name="T20" fmla="*/ 81 w 148"/>
                <a:gd name="T21" fmla="*/ 27 h 51"/>
                <a:gd name="T22" fmla="*/ 100 w 148"/>
                <a:gd name="T23" fmla="*/ 6 h 51"/>
                <a:gd name="T24" fmla="*/ 117 w 148"/>
                <a:gd name="T25" fmla="*/ 45 h 51"/>
                <a:gd name="T26" fmla="*/ 148 w 148"/>
                <a:gd name="T27" fmla="*/ 26 h 51"/>
                <a:gd name="T28" fmla="*/ 120 w 148"/>
                <a:gd name="T29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8" h="51">
                  <a:moveTo>
                    <a:pt x="120" y="36"/>
                  </a:moveTo>
                  <a:cubicBezTo>
                    <a:pt x="125" y="20"/>
                    <a:pt x="119" y="2"/>
                    <a:pt x="98" y="0"/>
                  </a:cubicBezTo>
                  <a:cubicBezTo>
                    <a:pt x="84" y="0"/>
                    <a:pt x="79" y="19"/>
                    <a:pt x="79" y="19"/>
                  </a:cubicBezTo>
                  <a:cubicBezTo>
                    <a:pt x="79" y="19"/>
                    <a:pt x="77" y="4"/>
                    <a:pt x="63" y="3"/>
                  </a:cubicBezTo>
                  <a:cubicBezTo>
                    <a:pt x="47" y="2"/>
                    <a:pt x="44" y="18"/>
                    <a:pt x="47" y="37"/>
                  </a:cubicBezTo>
                  <a:cubicBezTo>
                    <a:pt x="44" y="16"/>
                    <a:pt x="20" y="10"/>
                    <a:pt x="10" y="21"/>
                  </a:cubicBezTo>
                  <a:cubicBezTo>
                    <a:pt x="0" y="31"/>
                    <a:pt x="7" y="51"/>
                    <a:pt x="13" y="49"/>
                  </a:cubicBezTo>
                  <a:cubicBezTo>
                    <a:pt x="12" y="45"/>
                    <a:pt x="2" y="33"/>
                    <a:pt x="19" y="22"/>
                  </a:cubicBezTo>
                  <a:cubicBezTo>
                    <a:pt x="35" y="13"/>
                    <a:pt x="50" y="45"/>
                    <a:pt x="50" y="45"/>
                  </a:cubicBezTo>
                  <a:cubicBezTo>
                    <a:pt x="50" y="45"/>
                    <a:pt x="46" y="14"/>
                    <a:pt x="62" y="10"/>
                  </a:cubicBezTo>
                  <a:cubicBezTo>
                    <a:pt x="72" y="8"/>
                    <a:pt x="81" y="27"/>
                    <a:pt x="81" y="27"/>
                  </a:cubicBezTo>
                  <a:cubicBezTo>
                    <a:pt x="81" y="27"/>
                    <a:pt x="85" y="5"/>
                    <a:pt x="100" y="6"/>
                  </a:cubicBezTo>
                  <a:cubicBezTo>
                    <a:pt x="123" y="6"/>
                    <a:pt x="117" y="45"/>
                    <a:pt x="117" y="45"/>
                  </a:cubicBezTo>
                  <a:cubicBezTo>
                    <a:pt x="117" y="45"/>
                    <a:pt x="133" y="27"/>
                    <a:pt x="148" y="26"/>
                  </a:cubicBezTo>
                  <a:cubicBezTo>
                    <a:pt x="137" y="21"/>
                    <a:pt x="130" y="26"/>
                    <a:pt x="120" y="36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8" name="Freeform 49"/>
            <p:cNvSpPr>
              <a:spLocks/>
            </p:cNvSpPr>
            <p:nvPr/>
          </p:nvSpPr>
          <p:spPr bwMode="auto">
            <a:xfrm>
              <a:off x="1033463" y="2473325"/>
              <a:ext cx="609600" cy="234950"/>
            </a:xfrm>
            <a:custGeom>
              <a:avLst/>
              <a:gdLst>
                <a:gd name="T0" fmla="*/ 173 w 192"/>
                <a:gd name="T1" fmla="*/ 44 h 74"/>
                <a:gd name="T2" fmla="*/ 170 w 192"/>
                <a:gd name="T3" fmla="*/ 27 h 74"/>
                <a:gd name="T4" fmla="*/ 150 w 192"/>
                <a:gd name="T5" fmla="*/ 30 h 74"/>
                <a:gd name="T6" fmla="*/ 141 w 192"/>
                <a:gd name="T7" fmla="*/ 11 h 74"/>
                <a:gd name="T8" fmla="*/ 109 w 192"/>
                <a:gd name="T9" fmla="*/ 21 h 74"/>
                <a:gd name="T10" fmla="*/ 97 w 192"/>
                <a:gd name="T11" fmla="*/ 4 h 74"/>
                <a:gd name="T12" fmla="*/ 72 w 192"/>
                <a:gd name="T13" fmla="*/ 28 h 74"/>
                <a:gd name="T14" fmla="*/ 58 w 192"/>
                <a:gd name="T15" fmla="*/ 12 h 74"/>
                <a:gd name="T16" fmla="*/ 48 w 192"/>
                <a:gd name="T17" fmla="*/ 27 h 74"/>
                <a:gd name="T18" fmla="*/ 31 w 192"/>
                <a:gd name="T19" fmla="*/ 29 h 74"/>
                <a:gd name="T20" fmla="*/ 34 w 192"/>
                <a:gd name="T21" fmla="*/ 52 h 74"/>
                <a:gd name="T22" fmla="*/ 9 w 192"/>
                <a:gd name="T23" fmla="*/ 54 h 74"/>
                <a:gd name="T24" fmla="*/ 18 w 192"/>
                <a:gd name="T25" fmla="*/ 74 h 74"/>
                <a:gd name="T26" fmla="*/ 13 w 192"/>
                <a:gd name="T27" fmla="*/ 56 h 74"/>
                <a:gd name="T28" fmla="*/ 41 w 192"/>
                <a:gd name="T29" fmla="*/ 58 h 74"/>
                <a:gd name="T30" fmla="*/ 36 w 192"/>
                <a:gd name="T31" fmla="*/ 34 h 74"/>
                <a:gd name="T32" fmla="*/ 55 w 192"/>
                <a:gd name="T33" fmla="*/ 35 h 74"/>
                <a:gd name="T34" fmla="*/ 57 w 192"/>
                <a:gd name="T35" fmla="*/ 18 h 74"/>
                <a:gd name="T36" fmla="*/ 73 w 192"/>
                <a:gd name="T37" fmla="*/ 36 h 74"/>
                <a:gd name="T38" fmla="*/ 97 w 192"/>
                <a:gd name="T39" fmla="*/ 10 h 74"/>
                <a:gd name="T40" fmla="*/ 104 w 192"/>
                <a:gd name="T41" fmla="*/ 28 h 74"/>
                <a:gd name="T42" fmla="*/ 141 w 192"/>
                <a:gd name="T43" fmla="*/ 17 h 74"/>
                <a:gd name="T44" fmla="*/ 143 w 192"/>
                <a:gd name="T45" fmla="*/ 39 h 74"/>
                <a:gd name="T46" fmla="*/ 167 w 192"/>
                <a:gd name="T47" fmla="*/ 31 h 74"/>
                <a:gd name="T48" fmla="*/ 167 w 192"/>
                <a:gd name="T49" fmla="*/ 48 h 74"/>
                <a:gd name="T50" fmla="*/ 183 w 192"/>
                <a:gd name="T51" fmla="*/ 48 h 74"/>
                <a:gd name="T52" fmla="*/ 181 w 192"/>
                <a:gd name="T53" fmla="*/ 56 h 74"/>
                <a:gd name="T54" fmla="*/ 182 w 192"/>
                <a:gd name="T55" fmla="*/ 58 h 74"/>
                <a:gd name="T56" fmla="*/ 187 w 192"/>
                <a:gd name="T57" fmla="*/ 46 h 74"/>
                <a:gd name="T58" fmla="*/ 173 w 192"/>
                <a:gd name="T59" fmla="*/ 4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2" h="74">
                  <a:moveTo>
                    <a:pt x="173" y="44"/>
                  </a:moveTo>
                  <a:cubicBezTo>
                    <a:pt x="173" y="44"/>
                    <a:pt x="180" y="31"/>
                    <a:pt x="170" y="27"/>
                  </a:cubicBezTo>
                  <a:cubicBezTo>
                    <a:pt x="160" y="22"/>
                    <a:pt x="150" y="30"/>
                    <a:pt x="150" y="30"/>
                  </a:cubicBezTo>
                  <a:cubicBezTo>
                    <a:pt x="150" y="30"/>
                    <a:pt x="153" y="16"/>
                    <a:pt x="141" y="11"/>
                  </a:cubicBezTo>
                  <a:cubicBezTo>
                    <a:pt x="130" y="6"/>
                    <a:pt x="109" y="21"/>
                    <a:pt x="109" y="21"/>
                  </a:cubicBezTo>
                  <a:cubicBezTo>
                    <a:pt x="109" y="21"/>
                    <a:pt x="113" y="8"/>
                    <a:pt x="97" y="4"/>
                  </a:cubicBezTo>
                  <a:cubicBezTo>
                    <a:pt x="82" y="0"/>
                    <a:pt x="72" y="28"/>
                    <a:pt x="72" y="28"/>
                  </a:cubicBezTo>
                  <a:cubicBezTo>
                    <a:pt x="72" y="28"/>
                    <a:pt x="66" y="10"/>
                    <a:pt x="58" y="12"/>
                  </a:cubicBezTo>
                  <a:cubicBezTo>
                    <a:pt x="45" y="15"/>
                    <a:pt x="48" y="27"/>
                    <a:pt x="48" y="27"/>
                  </a:cubicBezTo>
                  <a:cubicBezTo>
                    <a:pt x="48" y="27"/>
                    <a:pt x="38" y="22"/>
                    <a:pt x="31" y="29"/>
                  </a:cubicBezTo>
                  <a:cubicBezTo>
                    <a:pt x="26" y="35"/>
                    <a:pt x="34" y="52"/>
                    <a:pt x="34" y="52"/>
                  </a:cubicBezTo>
                  <a:cubicBezTo>
                    <a:pt x="34" y="52"/>
                    <a:pt x="18" y="43"/>
                    <a:pt x="9" y="54"/>
                  </a:cubicBezTo>
                  <a:cubicBezTo>
                    <a:pt x="0" y="66"/>
                    <a:pt x="18" y="74"/>
                    <a:pt x="18" y="74"/>
                  </a:cubicBezTo>
                  <a:cubicBezTo>
                    <a:pt x="18" y="74"/>
                    <a:pt x="8" y="61"/>
                    <a:pt x="13" y="56"/>
                  </a:cubicBezTo>
                  <a:cubicBezTo>
                    <a:pt x="18" y="50"/>
                    <a:pt x="41" y="58"/>
                    <a:pt x="41" y="58"/>
                  </a:cubicBezTo>
                  <a:cubicBezTo>
                    <a:pt x="41" y="58"/>
                    <a:pt x="32" y="41"/>
                    <a:pt x="36" y="34"/>
                  </a:cubicBezTo>
                  <a:cubicBezTo>
                    <a:pt x="41" y="26"/>
                    <a:pt x="55" y="35"/>
                    <a:pt x="55" y="35"/>
                  </a:cubicBezTo>
                  <a:cubicBezTo>
                    <a:pt x="55" y="35"/>
                    <a:pt x="48" y="22"/>
                    <a:pt x="57" y="18"/>
                  </a:cubicBezTo>
                  <a:cubicBezTo>
                    <a:pt x="61" y="16"/>
                    <a:pt x="73" y="36"/>
                    <a:pt x="73" y="36"/>
                  </a:cubicBezTo>
                  <a:cubicBezTo>
                    <a:pt x="73" y="36"/>
                    <a:pt x="83" y="7"/>
                    <a:pt x="97" y="10"/>
                  </a:cubicBezTo>
                  <a:cubicBezTo>
                    <a:pt x="111" y="14"/>
                    <a:pt x="104" y="28"/>
                    <a:pt x="104" y="28"/>
                  </a:cubicBezTo>
                  <a:cubicBezTo>
                    <a:pt x="104" y="28"/>
                    <a:pt x="129" y="13"/>
                    <a:pt x="141" y="17"/>
                  </a:cubicBezTo>
                  <a:cubicBezTo>
                    <a:pt x="152" y="21"/>
                    <a:pt x="143" y="39"/>
                    <a:pt x="143" y="39"/>
                  </a:cubicBezTo>
                  <a:cubicBezTo>
                    <a:pt x="143" y="39"/>
                    <a:pt x="159" y="28"/>
                    <a:pt x="167" y="31"/>
                  </a:cubicBezTo>
                  <a:cubicBezTo>
                    <a:pt x="174" y="36"/>
                    <a:pt x="167" y="48"/>
                    <a:pt x="167" y="48"/>
                  </a:cubicBezTo>
                  <a:cubicBezTo>
                    <a:pt x="167" y="48"/>
                    <a:pt x="179" y="44"/>
                    <a:pt x="183" y="48"/>
                  </a:cubicBezTo>
                  <a:cubicBezTo>
                    <a:pt x="187" y="51"/>
                    <a:pt x="181" y="56"/>
                    <a:pt x="181" y="56"/>
                  </a:cubicBezTo>
                  <a:cubicBezTo>
                    <a:pt x="182" y="58"/>
                    <a:pt x="182" y="58"/>
                    <a:pt x="182" y="58"/>
                  </a:cubicBezTo>
                  <a:cubicBezTo>
                    <a:pt x="182" y="58"/>
                    <a:pt x="192" y="51"/>
                    <a:pt x="187" y="46"/>
                  </a:cubicBezTo>
                  <a:cubicBezTo>
                    <a:pt x="182" y="41"/>
                    <a:pt x="173" y="44"/>
                    <a:pt x="173" y="44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9" name="Freeform 50"/>
            <p:cNvSpPr>
              <a:spLocks/>
            </p:cNvSpPr>
            <p:nvPr/>
          </p:nvSpPr>
          <p:spPr bwMode="auto">
            <a:xfrm>
              <a:off x="2343151" y="2143125"/>
              <a:ext cx="650875" cy="285750"/>
            </a:xfrm>
            <a:custGeom>
              <a:avLst/>
              <a:gdLst>
                <a:gd name="T0" fmla="*/ 185 w 205"/>
                <a:gd name="T1" fmla="*/ 71 h 90"/>
                <a:gd name="T2" fmla="*/ 184 w 205"/>
                <a:gd name="T3" fmla="*/ 51 h 90"/>
                <a:gd name="T4" fmla="*/ 162 w 205"/>
                <a:gd name="T5" fmla="*/ 51 h 90"/>
                <a:gd name="T6" fmla="*/ 156 w 205"/>
                <a:gd name="T7" fmla="*/ 25 h 90"/>
                <a:gd name="T8" fmla="*/ 120 w 205"/>
                <a:gd name="T9" fmla="*/ 29 h 90"/>
                <a:gd name="T10" fmla="*/ 109 w 205"/>
                <a:gd name="T11" fmla="*/ 8 h 90"/>
                <a:gd name="T12" fmla="*/ 81 w 205"/>
                <a:gd name="T13" fmla="*/ 31 h 90"/>
                <a:gd name="T14" fmla="*/ 67 w 205"/>
                <a:gd name="T15" fmla="*/ 8 h 90"/>
                <a:gd name="T16" fmla="*/ 54 w 205"/>
                <a:gd name="T17" fmla="*/ 26 h 90"/>
                <a:gd name="T18" fmla="*/ 37 w 205"/>
                <a:gd name="T19" fmla="*/ 25 h 90"/>
                <a:gd name="T20" fmla="*/ 37 w 205"/>
                <a:gd name="T21" fmla="*/ 52 h 90"/>
                <a:gd name="T22" fmla="*/ 11 w 205"/>
                <a:gd name="T23" fmla="*/ 50 h 90"/>
                <a:gd name="T24" fmla="*/ 18 w 205"/>
                <a:gd name="T25" fmla="*/ 74 h 90"/>
                <a:gd name="T26" fmla="*/ 15 w 205"/>
                <a:gd name="T27" fmla="*/ 52 h 90"/>
                <a:gd name="T28" fmla="*/ 44 w 205"/>
                <a:gd name="T29" fmla="*/ 60 h 90"/>
                <a:gd name="T30" fmla="*/ 42 w 205"/>
                <a:gd name="T31" fmla="*/ 30 h 90"/>
                <a:gd name="T32" fmla="*/ 62 w 205"/>
                <a:gd name="T33" fmla="*/ 36 h 90"/>
                <a:gd name="T34" fmla="*/ 66 w 205"/>
                <a:gd name="T35" fmla="*/ 16 h 90"/>
                <a:gd name="T36" fmla="*/ 80 w 205"/>
                <a:gd name="T37" fmla="*/ 40 h 90"/>
                <a:gd name="T38" fmla="*/ 108 w 205"/>
                <a:gd name="T39" fmla="*/ 15 h 90"/>
                <a:gd name="T40" fmla="*/ 115 w 205"/>
                <a:gd name="T41" fmla="*/ 38 h 90"/>
                <a:gd name="T42" fmla="*/ 154 w 205"/>
                <a:gd name="T43" fmla="*/ 33 h 90"/>
                <a:gd name="T44" fmla="*/ 154 w 205"/>
                <a:gd name="T45" fmla="*/ 60 h 90"/>
                <a:gd name="T46" fmla="*/ 180 w 205"/>
                <a:gd name="T47" fmla="*/ 55 h 90"/>
                <a:gd name="T48" fmla="*/ 178 w 205"/>
                <a:gd name="T49" fmla="*/ 75 h 90"/>
                <a:gd name="T50" fmla="*/ 196 w 205"/>
                <a:gd name="T51" fmla="*/ 78 h 90"/>
                <a:gd name="T52" fmla="*/ 192 w 205"/>
                <a:gd name="T53" fmla="*/ 88 h 90"/>
                <a:gd name="T54" fmla="*/ 193 w 205"/>
                <a:gd name="T55" fmla="*/ 90 h 90"/>
                <a:gd name="T56" fmla="*/ 200 w 205"/>
                <a:gd name="T57" fmla="*/ 76 h 90"/>
                <a:gd name="T58" fmla="*/ 185 w 205"/>
                <a:gd name="T59" fmla="*/ 7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5" h="90">
                  <a:moveTo>
                    <a:pt x="185" y="71"/>
                  </a:moveTo>
                  <a:cubicBezTo>
                    <a:pt x="185" y="71"/>
                    <a:pt x="194" y="58"/>
                    <a:pt x="184" y="51"/>
                  </a:cubicBezTo>
                  <a:cubicBezTo>
                    <a:pt x="174" y="43"/>
                    <a:pt x="162" y="51"/>
                    <a:pt x="162" y="51"/>
                  </a:cubicBezTo>
                  <a:cubicBezTo>
                    <a:pt x="162" y="51"/>
                    <a:pt x="167" y="35"/>
                    <a:pt x="156" y="25"/>
                  </a:cubicBezTo>
                  <a:cubicBezTo>
                    <a:pt x="145" y="17"/>
                    <a:pt x="120" y="29"/>
                    <a:pt x="120" y="29"/>
                  </a:cubicBezTo>
                  <a:cubicBezTo>
                    <a:pt x="120" y="29"/>
                    <a:pt x="126" y="16"/>
                    <a:pt x="109" y="8"/>
                  </a:cubicBezTo>
                  <a:cubicBezTo>
                    <a:pt x="94" y="0"/>
                    <a:pt x="81" y="31"/>
                    <a:pt x="81" y="31"/>
                  </a:cubicBezTo>
                  <a:cubicBezTo>
                    <a:pt x="81" y="31"/>
                    <a:pt x="76" y="8"/>
                    <a:pt x="67" y="8"/>
                  </a:cubicBezTo>
                  <a:cubicBezTo>
                    <a:pt x="54" y="10"/>
                    <a:pt x="54" y="26"/>
                    <a:pt x="54" y="26"/>
                  </a:cubicBezTo>
                  <a:cubicBezTo>
                    <a:pt x="54" y="26"/>
                    <a:pt x="45" y="16"/>
                    <a:pt x="37" y="25"/>
                  </a:cubicBezTo>
                  <a:cubicBezTo>
                    <a:pt x="31" y="30"/>
                    <a:pt x="37" y="52"/>
                    <a:pt x="37" y="52"/>
                  </a:cubicBezTo>
                  <a:cubicBezTo>
                    <a:pt x="37" y="52"/>
                    <a:pt x="22" y="38"/>
                    <a:pt x="11" y="50"/>
                  </a:cubicBezTo>
                  <a:cubicBezTo>
                    <a:pt x="0" y="62"/>
                    <a:pt x="18" y="74"/>
                    <a:pt x="18" y="74"/>
                  </a:cubicBezTo>
                  <a:cubicBezTo>
                    <a:pt x="18" y="74"/>
                    <a:pt x="9" y="57"/>
                    <a:pt x="15" y="52"/>
                  </a:cubicBezTo>
                  <a:cubicBezTo>
                    <a:pt x="21" y="46"/>
                    <a:pt x="44" y="60"/>
                    <a:pt x="44" y="60"/>
                  </a:cubicBezTo>
                  <a:cubicBezTo>
                    <a:pt x="44" y="60"/>
                    <a:pt x="37" y="38"/>
                    <a:pt x="42" y="30"/>
                  </a:cubicBezTo>
                  <a:cubicBezTo>
                    <a:pt x="47" y="22"/>
                    <a:pt x="62" y="36"/>
                    <a:pt x="62" y="36"/>
                  </a:cubicBezTo>
                  <a:cubicBezTo>
                    <a:pt x="62" y="36"/>
                    <a:pt x="55" y="20"/>
                    <a:pt x="66" y="16"/>
                  </a:cubicBezTo>
                  <a:cubicBezTo>
                    <a:pt x="70" y="14"/>
                    <a:pt x="80" y="40"/>
                    <a:pt x="80" y="40"/>
                  </a:cubicBezTo>
                  <a:cubicBezTo>
                    <a:pt x="80" y="40"/>
                    <a:pt x="94" y="8"/>
                    <a:pt x="108" y="15"/>
                  </a:cubicBezTo>
                  <a:cubicBezTo>
                    <a:pt x="123" y="22"/>
                    <a:pt x="115" y="38"/>
                    <a:pt x="115" y="38"/>
                  </a:cubicBezTo>
                  <a:cubicBezTo>
                    <a:pt x="115" y="38"/>
                    <a:pt x="142" y="26"/>
                    <a:pt x="154" y="33"/>
                  </a:cubicBezTo>
                  <a:cubicBezTo>
                    <a:pt x="166" y="39"/>
                    <a:pt x="154" y="60"/>
                    <a:pt x="154" y="60"/>
                  </a:cubicBezTo>
                  <a:cubicBezTo>
                    <a:pt x="154" y="60"/>
                    <a:pt x="173" y="49"/>
                    <a:pt x="180" y="55"/>
                  </a:cubicBezTo>
                  <a:cubicBezTo>
                    <a:pt x="187" y="61"/>
                    <a:pt x="178" y="75"/>
                    <a:pt x="178" y="75"/>
                  </a:cubicBezTo>
                  <a:cubicBezTo>
                    <a:pt x="178" y="75"/>
                    <a:pt x="191" y="74"/>
                    <a:pt x="196" y="78"/>
                  </a:cubicBezTo>
                  <a:cubicBezTo>
                    <a:pt x="198" y="82"/>
                    <a:pt x="192" y="88"/>
                    <a:pt x="192" y="88"/>
                  </a:cubicBezTo>
                  <a:cubicBezTo>
                    <a:pt x="193" y="90"/>
                    <a:pt x="193" y="90"/>
                    <a:pt x="193" y="90"/>
                  </a:cubicBezTo>
                  <a:cubicBezTo>
                    <a:pt x="193" y="90"/>
                    <a:pt x="205" y="85"/>
                    <a:pt x="200" y="76"/>
                  </a:cubicBezTo>
                  <a:cubicBezTo>
                    <a:pt x="195" y="69"/>
                    <a:pt x="185" y="71"/>
                    <a:pt x="185" y="71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0" name="Freeform 51"/>
            <p:cNvSpPr>
              <a:spLocks/>
            </p:cNvSpPr>
            <p:nvPr/>
          </p:nvSpPr>
          <p:spPr bwMode="auto">
            <a:xfrm>
              <a:off x="2125663" y="2463800"/>
              <a:ext cx="296863" cy="228600"/>
            </a:xfrm>
            <a:custGeom>
              <a:avLst/>
              <a:gdLst>
                <a:gd name="T0" fmla="*/ 90 w 94"/>
                <a:gd name="T1" fmla="*/ 10 h 72"/>
                <a:gd name="T2" fmla="*/ 82 w 94"/>
                <a:gd name="T3" fmla="*/ 13 h 72"/>
                <a:gd name="T4" fmla="*/ 74 w 94"/>
                <a:gd name="T5" fmla="*/ 3 h 72"/>
                <a:gd name="T6" fmla="*/ 65 w 94"/>
                <a:gd name="T7" fmla="*/ 10 h 72"/>
                <a:gd name="T8" fmla="*/ 54 w 94"/>
                <a:gd name="T9" fmla="*/ 1 h 72"/>
                <a:gd name="T10" fmla="*/ 40 w 94"/>
                <a:gd name="T11" fmla="*/ 15 h 72"/>
                <a:gd name="T12" fmla="*/ 28 w 94"/>
                <a:gd name="T13" fmla="*/ 8 h 72"/>
                <a:gd name="T14" fmla="*/ 24 w 94"/>
                <a:gd name="T15" fmla="*/ 30 h 72"/>
                <a:gd name="T16" fmla="*/ 11 w 94"/>
                <a:gd name="T17" fmla="*/ 23 h 72"/>
                <a:gd name="T18" fmla="*/ 11 w 94"/>
                <a:gd name="T19" fmla="*/ 35 h 72"/>
                <a:gd name="T20" fmla="*/ 3 w 94"/>
                <a:gd name="T21" fmla="*/ 41 h 72"/>
                <a:gd name="T22" fmla="*/ 13 w 94"/>
                <a:gd name="T23" fmla="*/ 54 h 72"/>
                <a:gd name="T24" fmla="*/ 1 w 94"/>
                <a:gd name="T25" fmla="*/ 63 h 72"/>
                <a:gd name="T26" fmla="*/ 12 w 94"/>
                <a:gd name="T27" fmla="*/ 72 h 72"/>
                <a:gd name="T28" fmla="*/ 4 w 94"/>
                <a:gd name="T29" fmla="*/ 62 h 72"/>
                <a:gd name="T30" fmla="*/ 18 w 94"/>
                <a:gd name="T31" fmla="*/ 56 h 72"/>
                <a:gd name="T32" fmla="*/ 7 w 94"/>
                <a:gd name="T33" fmla="*/ 42 h 72"/>
                <a:gd name="T34" fmla="*/ 17 w 94"/>
                <a:gd name="T35" fmla="*/ 38 h 72"/>
                <a:gd name="T36" fmla="*/ 13 w 94"/>
                <a:gd name="T37" fmla="*/ 27 h 72"/>
                <a:gd name="T38" fmla="*/ 27 w 94"/>
                <a:gd name="T39" fmla="*/ 34 h 72"/>
                <a:gd name="T40" fmla="*/ 30 w 94"/>
                <a:gd name="T41" fmla="*/ 12 h 72"/>
                <a:gd name="T42" fmla="*/ 41 w 94"/>
                <a:gd name="T43" fmla="*/ 21 h 72"/>
                <a:gd name="T44" fmla="*/ 56 w 94"/>
                <a:gd name="T45" fmla="*/ 5 h 72"/>
                <a:gd name="T46" fmla="*/ 65 w 94"/>
                <a:gd name="T47" fmla="*/ 18 h 72"/>
                <a:gd name="T48" fmla="*/ 74 w 94"/>
                <a:gd name="T49" fmla="*/ 6 h 72"/>
                <a:gd name="T50" fmla="*/ 80 w 94"/>
                <a:gd name="T51" fmla="*/ 17 h 72"/>
                <a:gd name="T52" fmla="*/ 89 w 94"/>
                <a:gd name="T53" fmla="*/ 12 h 72"/>
                <a:gd name="T54" fmla="*/ 91 w 94"/>
                <a:gd name="T55" fmla="*/ 18 h 72"/>
                <a:gd name="T56" fmla="*/ 91 w 94"/>
                <a:gd name="T57" fmla="*/ 19 h 72"/>
                <a:gd name="T58" fmla="*/ 90 w 94"/>
                <a:gd name="T59" fmla="*/ 1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4" h="72">
                  <a:moveTo>
                    <a:pt x="90" y="10"/>
                  </a:moveTo>
                  <a:cubicBezTo>
                    <a:pt x="85" y="8"/>
                    <a:pt x="82" y="13"/>
                    <a:pt x="82" y="13"/>
                  </a:cubicBezTo>
                  <a:cubicBezTo>
                    <a:pt x="82" y="13"/>
                    <a:pt x="81" y="3"/>
                    <a:pt x="74" y="3"/>
                  </a:cubicBezTo>
                  <a:cubicBezTo>
                    <a:pt x="68" y="3"/>
                    <a:pt x="65" y="10"/>
                    <a:pt x="65" y="10"/>
                  </a:cubicBezTo>
                  <a:cubicBezTo>
                    <a:pt x="65" y="10"/>
                    <a:pt x="62" y="1"/>
                    <a:pt x="54" y="1"/>
                  </a:cubicBezTo>
                  <a:cubicBezTo>
                    <a:pt x="47" y="0"/>
                    <a:pt x="40" y="15"/>
                    <a:pt x="40" y="15"/>
                  </a:cubicBezTo>
                  <a:cubicBezTo>
                    <a:pt x="40" y="15"/>
                    <a:pt x="38" y="6"/>
                    <a:pt x="28" y="8"/>
                  </a:cubicBezTo>
                  <a:cubicBezTo>
                    <a:pt x="19" y="10"/>
                    <a:pt x="24" y="30"/>
                    <a:pt x="24" y="30"/>
                  </a:cubicBezTo>
                  <a:cubicBezTo>
                    <a:pt x="24" y="30"/>
                    <a:pt x="15" y="20"/>
                    <a:pt x="11" y="23"/>
                  </a:cubicBezTo>
                  <a:cubicBezTo>
                    <a:pt x="5" y="29"/>
                    <a:pt x="11" y="35"/>
                    <a:pt x="11" y="35"/>
                  </a:cubicBezTo>
                  <a:cubicBezTo>
                    <a:pt x="11" y="35"/>
                    <a:pt x="5" y="35"/>
                    <a:pt x="3" y="41"/>
                  </a:cubicBezTo>
                  <a:cubicBezTo>
                    <a:pt x="3" y="46"/>
                    <a:pt x="13" y="54"/>
                    <a:pt x="13" y="54"/>
                  </a:cubicBezTo>
                  <a:cubicBezTo>
                    <a:pt x="13" y="54"/>
                    <a:pt x="1" y="53"/>
                    <a:pt x="1" y="63"/>
                  </a:cubicBezTo>
                  <a:cubicBezTo>
                    <a:pt x="0" y="71"/>
                    <a:pt x="12" y="72"/>
                    <a:pt x="12" y="72"/>
                  </a:cubicBezTo>
                  <a:cubicBezTo>
                    <a:pt x="12" y="72"/>
                    <a:pt x="3" y="67"/>
                    <a:pt x="4" y="62"/>
                  </a:cubicBezTo>
                  <a:cubicBezTo>
                    <a:pt x="4" y="57"/>
                    <a:pt x="18" y="56"/>
                    <a:pt x="18" y="56"/>
                  </a:cubicBezTo>
                  <a:cubicBezTo>
                    <a:pt x="18" y="56"/>
                    <a:pt x="8" y="48"/>
                    <a:pt x="7" y="42"/>
                  </a:cubicBezTo>
                  <a:cubicBezTo>
                    <a:pt x="7" y="37"/>
                    <a:pt x="17" y="38"/>
                    <a:pt x="17" y="38"/>
                  </a:cubicBezTo>
                  <a:cubicBezTo>
                    <a:pt x="17" y="38"/>
                    <a:pt x="10" y="33"/>
                    <a:pt x="13" y="27"/>
                  </a:cubicBezTo>
                  <a:cubicBezTo>
                    <a:pt x="14" y="25"/>
                    <a:pt x="27" y="34"/>
                    <a:pt x="27" y="34"/>
                  </a:cubicBezTo>
                  <a:cubicBezTo>
                    <a:pt x="27" y="34"/>
                    <a:pt x="22" y="13"/>
                    <a:pt x="30" y="12"/>
                  </a:cubicBezTo>
                  <a:cubicBezTo>
                    <a:pt x="39" y="10"/>
                    <a:pt x="41" y="21"/>
                    <a:pt x="41" y="21"/>
                  </a:cubicBezTo>
                  <a:cubicBezTo>
                    <a:pt x="41" y="21"/>
                    <a:pt x="49" y="5"/>
                    <a:pt x="56" y="5"/>
                  </a:cubicBezTo>
                  <a:cubicBezTo>
                    <a:pt x="63" y="4"/>
                    <a:pt x="65" y="18"/>
                    <a:pt x="65" y="18"/>
                  </a:cubicBezTo>
                  <a:cubicBezTo>
                    <a:pt x="65" y="18"/>
                    <a:pt x="69" y="6"/>
                    <a:pt x="74" y="6"/>
                  </a:cubicBezTo>
                  <a:cubicBezTo>
                    <a:pt x="80" y="7"/>
                    <a:pt x="80" y="17"/>
                    <a:pt x="80" y="17"/>
                  </a:cubicBezTo>
                  <a:cubicBezTo>
                    <a:pt x="80" y="17"/>
                    <a:pt x="85" y="11"/>
                    <a:pt x="89" y="12"/>
                  </a:cubicBezTo>
                  <a:cubicBezTo>
                    <a:pt x="91" y="13"/>
                    <a:pt x="91" y="18"/>
                    <a:pt x="91" y="18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91" y="19"/>
                    <a:pt x="94" y="12"/>
                    <a:pt x="90" y="1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1" name="Freeform 52"/>
            <p:cNvSpPr>
              <a:spLocks/>
            </p:cNvSpPr>
            <p:nvPr/>
          </p:nvSpPr>
          <p:spPr bwMode="auto">
            <a:xfrm>
              <a:off x="1093788" y="2759075"/>
              <a:ext cx="482600" cy="234950"/>
            </a:xfrm>
            <a:custGeom>
              <a:avLst/>
              <a:gdLst>
                <a:gd name="T0" fmla="*/ 136 w 152"/>
                <a:gd name="T1" fmla="*/ 37 h 74"/>
                <a:gd name="T2" fmla="*/ 132 w 152"/>
                <a:gd name="T3" fmla="*/ 21 h 74"/>
                <a:gd name="T4" fmla="*/ 117 w 152"/>
                <a:gd name="T5" fmla="*/ 26 h 74"/>
                <a:gd name="T6" fmla="*/ 108 w 152"/>
                <a:gd name="T7" fmla="*/ 7 h 74"/>
                <a:gd name="T8" fmla="*/ 83 w 152"/>
                <a:gd name="T9" fmla="*/ 18 h 74"/>
                <a:gd name="T10" fmla="*/ 72 w 152"/>
                <a:gd name="T11" fmla="*/ 3 h 74"/>
                <a:gd name="T12" fmla="*/ 54 w 152"/>
                <a:gd name="T13" fmla="*/ 28 h 74"/>
                <a:gd name="T14" fmla="*/ 40 w 152"/>
                <a:gd name="T15" fmla="*/ 13 h 74"/>
                <a:gd name="T16" fmla="*/ 34 w 152"/>
                <a:gd name="T17" fmla="*/ 28 h 74"/>
                <a:gd name="T18" fmla="*/ 22 w 152"/>
                <a:gd name="T19" fmla="*/ 31 h 74"/>
                <a:gd name="T20" fmla="*/ 25 w 152"/>
                <a:gd name="T21" fmla="*/ 52 h 74"/>
                <a:gd name="T22" fmla="*/ 6 w 152"/>
                <a:gd name="T23" fmla="*/ 56 h 74"/>
                <a:gd name="T24" fmla="*/ 14 w 152"/>
                <a:gd name="T25" fmla="*/ 74 h 74"/>
                <a:gd name="T26" fmla="*/ 9 w 152"/>
                <a:gd name="T27" fmla="*/ 56 h 74"/>
                <a:gd name="T28" fmla="*/ 31 w 152"/>
                <a:gd name="T29" fmla="*/ 57 h 74"/>
                <a:gd name="T30" fmla="*/ 26 w 152"/>
                <a:gd name="T31" fmla="*/ 35 h 74"/>
                <a:gd name="T32" fmla="*/ 41 w 152"/>
                <a:gd name="T33" fmla="*/ 35 h 74"/>
                <a:gd name="T34" fmla="*/ 42 w 152"/>
                <a:gd name="T35" fmla="*/ 18 h 74"/>
                <a:gd name="T36" fmla="*/ 55 w 152"/>
                <a:gd name="T37" fmla="*/ 35 h 74"/>
                <a:gd name="T38" fmla="*/ 72 w 152"/>
                <a:gd name="T39" fmla="*/ 9 h 74"/>
                <a:gd name="T40" fmla="*/ 81 w 152"/>
                <a:gd name="T41" fmla="*/ 26 h 74"/>
                <a:gd name="T42" fmla="*/ 108 w 152"/>
                <a:gd name="T43" fmla="*/ 13 h 74"/>
                <a:gd name="T44" fmla="*/ 112 w 152"/>
                <a:gd name="T45" fmla="*/ 35 h 74"/>
                <a:gd name="T46" fmla="*/ 130 w 152"/>
                <a:gd name="T47" fmla="*/ 25 h 74"/>
                <a:gd name="T48" fmla="*/ 132 w 152"/>
                <a:gd name="T49" fmla="*/ 41 h 74"/>
                <a:gd name="T50" fmla="*/ 145 w 152"/>
                <a:gd name="T51" fmla="*/ 40 h 74"/>
                <a:gd name="T52" fmla="*/ 143 w 152"/>
                <a:gd name="T53" fmla="*/ 48 h 74"/>
                <a:gd name="T54" fmla="*/ 144 w 152"/>
                <a:gd name="T55" fmla="*/ 51 h 74"/>
                <a:gd name="T56" fmla="*/ 148 w 152"/>
                <a:gd name="T57" fmla="*/ 38 h 74"/>
                <a:gd name="T58" fmla="*/ 136 w 152"/>
                <a:gd name="T59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2" h="74">
                  <a:moveTo>
                    <a:pt x="136" y="37"/>
                  </a:moveTo>
                  <a:cubicBezTo>
                    <a:pt x="136" y="37"/>
                    <a:pt x="141" y="25"/>
                    <a:pt x="132" y="21"/>
                  </a:cubicBezTo>
                  <a:cubicBezTo>
                    <a:pt x="123" y="17"/>
                    <a:pt x="117" y="26"/>
                    <a:pt x="117" y="26"/>
                  </a:cubicBezTo>
                  <a:cubicBezTo>
                    <a:pt x="117" y="26"/>
                    <a:pt x="118" y="11"/>
                    <a:pt x="108" y="7"/>
                  </a:cubicBezTo>
                  <a:cubicBezTo>
                    <a:pt x="99" y="2"/>
                    <a:pt x="83" y="18"/>
                    <a:pt x="83" y="18"/>
                  </a:cubicBezTo>
                  <a:cubicBezTo>
                    <a:pt x="83" y="18"/>
                    <a:pt x="85" y="6"/>
                    <a:pt x="72" y="3"/>
                  </a:cubicBezTo>
                  <a:cubicBezTo>
                    <a:pt x="59" y="0"/>
                    <a:pt x="54" y="28"/>
                    <a:pt x="54" y="28"/>
                  </a:cubicBezTo>
                  <a:cubicBezTo>
                    <a:pt x="54" y="28"/>
                    <a:pt x="48" y="9"/>
                    <a:pt x="40" y="13"/>
                  </a:cubicBezTo>
                  <a:cubicBezTo>
                    <a:pt x="31" y="17"/>
                    <a:pt x="34" y="28"/>
                    <a:pt x="34" y="28"/>
                  </a:cubicBezTo>
                  <a:cubicBezTo>
                    <a:pt x="34" y="28"/>
                    <a:pt x="26" y="23"/>
                    <a:pt x="22" y="31"/>
                  </a:cubicBezTo>
                  <a:cubicBezTo>
                    <a:pt x="18" y="37"/>
                    <a:pt x="25" y="52"/>
                    <a:pt x="25" y="52"/>
                  </a:cubicBezTo>
                  <a:cubicBezTo>
                    <a:pt x="25" y="52"/>
                    <a:pt x="12" y="46"/>
                    <a:pt x="6" y="56"/>
                  </a:cubicBezTo>
                  <a:cubicBezTo>
                    <a:pt x="0" y="68"/>
                    <a:pt x="14" y="74"/>
                    <a:pt x="14" y="74"/>
                  </a:cubicBezTo>
                  <a:cubicBezTo>
                    <a:pt x="14" y="74"/>
                    <a:pt x="5" y="63"/>
                    <a:pt x="9" y="56"/>
                  </a:cubicBezTo>
                  <a:cubicBezTo>
                    <a:pt x="13" y="51"/>
                    <a:pt x="31" y="57"/>
                    <a:pt x="31" y="57"/>
                  </a:cubicBezTo>
                  <a:cubicBezTo>
                    <a:pt x="31" y="57"/>
                    <a:pt x="23" y="42"/>
                    <a:pt x="26" y="35"/>
                  </a:cubicBezTo>
                  <a:cubicBezTo>
                    <a:pt x="28" y="27"/>
                    <a:pt x="41" y="35"/>
                    <a:pt x="41" y="35"/>
                  </a:cubicBezTo>
                  <a:cubicBezTo>
                    <a:pt x="41" y="35"/>
                    <a:pt x="34" y="24"/>
                    <a:pt x="42" y="18"/>
                  </a:cubicBezTo>
                  <a:cubicBezTo>
                    <a:pt x="44" y="16"/>
                    <a:pt x="55" y="35"/>
                    <a:pt x="55" y="35"/>
                  </a:cubicBezTo>
                  <a:cubicBezTo>
                    <a:pt x="55" y="35"/>
                    <a:pt x="60" y="6"/>
                    <a:pt x="72" y="9"/>
                  </a:cubicBezTo>
                  <a:cubicBezTo>
                    <a:pt x="82" y="12"/>
                    <a:pt x="81" y="26"/>
                    <a:pt x="81" y="26"/>
                  </a:cubicBezTo>
                  <a:cubicBezTo>
                    <a:pt x="81" y="26"/>
                    <a:pt x="98" y="10"/>
                    <a:pt x="108" y="13"/>
                  </a:cubicBezTo>
                  <a:cubicBezTo>
                    <a:pt x="118" y="16"/>
                    <a:pt x="112" y="35"/>
                    <a:pt x="112" y="35"/>
                  </a:cubicBezTo>
                  <a:cubicBezTo>
                    <a:pt x="112" y="35"/>
                    <a:pt x="124" y="22"/>
                    <a:pt x="130" y="25"/>
                  </a:cubicBezTo>
                  <a:cubicBezTo>
                    <a:pt x="136" y="29"/>
                    <a:pt x="132" y="41"/>
                    <a:pt x="132" y="41"/>
                  </a:cubicBezTo>
                  <a:cubicBezTo>
                    <a:pt x="132" y="41"/>
                    <a:pt x="141" y="38"/>
                    <a:pt x="145" y="40"/>
                  </a:cubicBezTo>
                  <a:cubicBezTo>
                    <a:pt x="148" y="43"/>
                    <a:pt x="143" y="48"/>
                    <a:pt x="143" y="48"/>
                  </a:cubicBezTo>
                  <a:cubicBezTo>
                    <a:pt x="144" y="51"/>
                    <a:pt x="144" y="51"/>
                    <a:pt x="144" y="51"/>
                  </a:cubicBezTo>
                  <a:cubicBezTo>
                    <a:pt x="144" y="51"/>
                    <a:pt x="152" y="43"/>
                    <a:pt x="148" y="38"/>
                  </a:cubicBezTo>
                  <a:cubicBezTo>
                    <a:pt x="143" y="33"/>
                    <a:pt x="136" y="37"/>
                    <a:pt x="136" y="37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2" name="Freeform 53"/>
            <p:cNvSpPr>
              <a:spLocks/>
            </p:cNvSpPr>
            <p:nvPr/>
          </p:nvSpPr>
          <p:spPr bwMode="auto">
            <a:xfrm>
              <a:off x="87313" y="2946400"/>
              <a:ext cx="374650" cy="558800"/>
            </a:xfrm>
            <a:custGeom>
              <a:avLst/>
              <a:gdLst>
                <a:gd name="T0" fmla="*/ 107 w 118"/>
                <a:gd name="T1" fmla="*/ 1 h 176"/>
                <a:gd name="T2" fmla="*/ 98 w 118"/>
                <a:gd name="T3" fmla="*/ 13 h 176"/>
                <a:gd name="T4" fmla="*/ 79 w 118"/>
                <a:gd name="T5" fmla="*/ 7 h 176"/>
                <a:gd name="T6" fmla="*/ 72 w 118"/>
                <a:gd name="T7" fmla="*/ 26 h 176"/>
                <a:gd name="T8" fmla="*/ 46 w 118"/>
                <a:gd name="T9" fmla="*/ 22 h 176"/>
                <a:gd name="T10" fmla="*/ 39 w 118"/>
                <a:gd name="T11" fmla="*/ 56 h 176"/>
                <a:gd name="T12" fmla="*/ 16 w 118"/>
                <a:gd name="T13" fmla="*/ 58 h 176"/>
                <a:gd name="T14" fmla="*/ 28 w 118"/>
                <a:gd name="T15" fmla="*/ 93 h 176"/>
                <a:gd name="T16" fmla="*/ 3 w 118"/>
                <a:gd name="T17" fmla="*/ 97 h 176"/>
                <a:gd name="T18" fmla="*/ 15 w 118"/>
                <a:gd name="T19" fmla="*/ 114 h 176"/>
                <a:gd name="T20" fmla="*/ 8 w 118"/>
                <a:gd name="T21" fmla="*/ 130 h 176"/>
                <a:gd name="T22" fmla="*/ 33 w 118"/>
                <a:gd name="T23" fmla="*/ 139 h 176"/>
                <a:gd name="T24" fmla="*/ 23 w 118"/>
                <a:gd name="T25" fmla="*/ 163 h 176"/>
                <a:gd name="T26" fmla="*/ 48 w 118"/>
                <a:gd name="T27" fmla="*/ 165 h 176"/>
                <a:gd name="T28" fmla="*/ 27 w 118"/>
                <a:gd name="T29" fmla="*/ 159 h 176"/>
                <a:gd name="T30" fmla="*/ 43 w 118"/>
                <a:gd name="T31" fmla="*/ 137 h 176"/>
                <a:gd name="T32" fmla="*/ 15 w 118"/>
                <a:gd name="T33" fmla="*/ 127 h 176"/>
                <a:gd name="T34" fmla="*/ 26 w 118"/>
                <a:gd name="T35" fmla="*/ 111 h 176"/>
                <a:gd name="T36" fmla="*/ 10 w 118"/>
                <a:gd name="T37" fmla="*/ 101 h 176"/>
                <a:gd name="T38" fmla="*/ 36 w 118"/>
                <a:gd name="T39" fmla="*/ 96 h 176"/>
                <a:gd name="T40" fmla="*/ 22 w 118"/>
                <a:gd name="T41" fmla="*/ 62 h 176"/>
                <a:gd name="T42" fmla="*/ 45 w 118"/>
                <a:gd name="T43" fmla="*/ 64 h 176"/>
                <a:gd name="T44" fmla="*/ 53 w 118"/>
                <a:gd name="T45" fmla="*/ 27 h 176"/>
                <a:gd name="T46" fmla="*/ 78 w 118"/>
                <a:gd name="T47" fmla="*/ 37 h 176"/>
                <a:gd name="T48" fmla="*/ 81 w 118"/>
                <a:gd name="T49" fmla="*/ 11 h 176"/>
                <a:gd name="T50" fmla="*/ 100 w 118"/>
                <a:gd name="T51" fmla="*/ 21 h 176"/>
                <a:gd name="T52" fmla="*/ 108 w 118"/>
                <a:gd name="T53" fmla="*/ 6 h 176"/>
                <a:gd name="T54" fmla="*/ 115 w 118"/>
                <a:gd name="T55" fmla="*/ 13 h 176"/>
                <a:gd name="T56" fmla="*/ 118 w 118"/>
                <a:gd name="T57" fmla="*/ 13 h 176"/>
                <a:gd name="T58" fmla="*/ 107 w 118"/>
                <a:gd name="T59" fmla="*/ 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8" h="176">
                  <a:moveTo>
                    <a:pt x="107" y="1"/>
                  </a:moveTo>
                  <a:cubicBezTo>
                    <a:pt x="99" y="3"/>
                    <a:pt x="98" y="13"/>
                    <a:pt x="98" y="13"/>
                  </a:cubicBezTo>
                  <a:cubicBezTo>
                    <a:pt x="98" y="13"/>
                    <a:pt x="88" y="0"/>
                    <a:pt x="79" y="7"/>
                  </a:cubicBezTo>
                  <a:cubicBezTo>
                    <a:pt x="69" y="13"/>
                    <a:pt x="72" y="26"/>
                    <a:pt x="72" y="26"/>
                  </a:cubicBezTo>
                  <a:cubicBezTo>
                    <a:pt x="72" y="26"/>
                    <a:pt x="59" y="16"/>
                    <a:pt x="46" y="22"/>
                  </a:cubicBezTo>
                  <a:cubicBezTo>
                    <a:pt x="35" y="30"/>
                    <a:pt x="39" y="56"/>
                    <a:pt x="39" y="56"/>
                  </a:cubicBezTo>
                  <a:cubicBezTo>
                    <a:pt x="39" y="56"/>
                    <a:pt x="28" y="46"/>
                    <a:pt x="16" y="58"/>
                  </a:cubicBezTo>
                  <a:cubicBezTo>
                    <a:pt x="4" y="70"/>
                    <a:pt x="28" y="93"/>
                    <a:pt x="28" y="93"/>
                  </a:cubicBezTo>
                  <a:cubicBezTo>
                    <a:pt x="28" y="93"/>
                    <a:pt x="5" y="88"/>
                    <a:pt x="3" y="97"/>
                  </a:cubicBezTo>
                  <a:cubicBezTo>
                    <a:pt x="0" y="109"/>
                    <a:pt x="15" y="114"/>
                    <a:pt x="15" y="114"/>
                  </a:cubicBezTo>
                  <a:cubicBezTo>
                    <a:pt x="15" y="114"/>
                    <a:pt x="3" y="119"/>
                    <a:pt x="8" y="130"/>
                  </a:cubicBezTo>
                  <a:cubicBezTo>
                    <a:pt x="12" y="137"/>
                    <a:pt x="33" y="139"/>
                    <a:pt x="33" y="139"/>
                  </a:cubicBezTo>
                  <a:cubicBezTo>
                    <a:pt x="33" y="139"/>
                    <a:pt x="16" y="148"/>
                    <a:pt x="23" y="163"/>
                  </a:cubicBezTo>
                  <a:cubicBezTo>
                    <a:pt x="31" y="176"/>
                    <a:pt x="48" y="165"/>
                    <a:pt x="48" y="165"/>
                  </a:cubicBezTo>
                  <a:cubicBezTo>
                    <a:pt x="48" y="165"/>
                    <a:pt x="30" y="167"/>
                    <a:pt x="27" y="159"/>
                  </a:cubicBezTo>
                  <a:cubicBezTo>
                    <a:pt x="23" y="151"/>
                    <a:pt x="43" y="137"/>
                    <a:pt x="43" y="137"/>
                  </a:cubicBezTo>
                  <a:cubicBezTo>
                    <a:pt x="43" y="137"/>
                    <a:pt x="21" y="134"/>
                    <a:pt x="15" y="127"/>
                  </a:cubicBezTo>
                  <a:cubicBezTo>
                    <a:pt x="9" y="119"/>
                    <a:pt x="26" y="111"/>
                    <a:pt x="26" y="111"/>
                  </a:cubicBezTo>
                  <a:cubicBezTo>
                    <a:pt x="26" y="111"/>
                    <a:pt x="10" y="111"/>
                    <a:pt x="10" y="101"/>
                  </a:cubicBezTo>
                  <a:cubicBezTo>
                    <a:pt x="9" y="96"/>
                    <a:pt x="36" y="96"/>
                    <a:pt x="36" y="96"/>
                  </a:cubicBezTo>
                  <a:cubicBezTo>
                    <a:pt x="36" y="96"/>
                    <a:pt x="11" y="72"/>
                    <a:pt x="22" y="62"/>
                  </a:cubicBezTo>
                  <a:cubicBezTo>
                    <a:pt x="33" y="51"/>
                    <a:pt x="45" y="64"/>
                    <a:pt x="45" y="64"/>
                  </a:cubicBezTo>
                  <a:cubicBezTo>
                    <a:pt x="45" y="64"/>
                    <a:pt x="42" y="35"/>
                    <a:pt x="53" y="27"/>
                  </a:cubicBezTo>
                  <a:cubicBezTo>
                    <a:pt x="62" y="19"/>
                    <a:pt x="78" y="37"/>
                    <a:pt x="78" y="37"/>
                  </a:cubicBezTo>
                  <a:cubicBezTo>
                    <a:pt x="78" y="37"/>
                    <a:pt x="73" y="16"/>
                    <a:pt x="81" y="11"/>
                  </a:cubicBezTo>
                  <a:cubicBezTo>
                    <a:pt x="89" y="7"/>
                    <a:pt x="100" y="21"/>
                    <a:pt x="100" y="21"/>
                  </a:cubicBezTo>
                  <a:cubicBezTo>
                    <a:pt x="100" y="21"/>
                    <a:pt x="103" y="8"/>
                    <a:pt x="108" y="6"/>
                  </a:cubicBezTo>
                  <a:cubicBezTo>
                    <a:pt x="112" y="5"/>
                    <a:pt x="115" y="13"/>
                    <a:pt x="115" y="13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13"/>
                    <a:pt x="117" y="0"/>
                    <a:pt x="107" y="1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5" name="Freeform 54"/>
            <p:cNvSpPr>
              <a:spLocks/>
            </p:cNvSpPr>
            <p:nvPr/>
          </p:nvSpPr>
          <p:spPr bwMode="auto">
            <a:xfrm>
              <a:off x="322263" y="3009900"/>
              <a:ext cx="307975" cy="114300"/>
            </a:xfrm>
            <a:custGeom>
              <a:avLst/>
              <a:gdLst>
                <a:gd name="T0" fmla="*/ 79 w 97"/>
                <a:gd name="T1" fmla="*/ 23 h 36"/>
                <a:gd name="T2" fmla="*/ 65 w 97"/>
                <a:gd name="T3" fmla="*/ 0 h 36"/>
                <a:gd name="T4" fmla="*/ 52 w 97"/>
                <a:gd name="T5" fmla="*/ 12 h 36"/>
                <a:gd name="T6" fmla="*/ 42 w 97"/>
                <a:gd name="T7" fmla="*/ 2 h 36"/>
                <a:gd name="T8" fmla="*/ 31 w 97"/>
                <a:gd name="T9" fmla="*/ 25 h 36"/>
                <a:gd name="T10" fmla="*/ 7 w 97"/>
                <a:gd name="T11" fmla="*/ 16 h 36"/>
                <a:gd name="T12" fmla="*/ 8 w 97"/>
                <a:gd name="T13" fmla="*/ 34 h 36"/>
                <a:gd name="T14" fmla="*/ 13 w 97"/>
                <a:gd name="T15" fmla="*/ 16 h 36"/>
                <a:gd name="T16" fmla="*/ 32 w 97"/>
                <a:gd name="T17" fmla="*/ 31 h 36"/>
                <a:gd name="T18" fmla="*/ 41 w 97"/>
                <a:gd name="T19" fmla="*/ 7 h 36"/>
                <a:gd name="T20" fmla="*/ 53 w 97"/>
                <a:gd name="T21" fmla="*/ 18 h 36"/>
                <a:gd name="T22" fmla="*/ 66 w 97"/>
                <a:gd name="T23" fmla="*/ 4 h 36"/>
                <a:gd name="T24" fmla="*/ 76 w 97"/>
                <a:gd name="T25" fmla="*/ 29 h 36"/>
                <a:gd name="T26" fmla="*/ 97 w 97"/>
                <a:gd name="T27" fmla="*/ 16 h 36"/>
                <a:gd name="T28" fmla="*/ 79 w 97"/>
                <a:gd name="T29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" h="36">
                  <a:moveTo>
                    <a:pt x="79" y="23"/>
                  </a:moveTo>
                  <a:cubicBezTo>
                    <a:pt x="82" y="12"/>
                    <a:pt x="79" y="1"/>
                    <a:pt x="65" y="0"/>
                  </a:cubicBezTo>
                  <a:cubicBezTo>
                    <a:pt x="55" y="0"/>
                    <a:pt x="52" y="12"/>
                    <a:pt x="52" y="12"/>
                  </a:cubicBezTo>
                  <a:cubicBezTo>
                    <a:pt x="52" y="12"/>
                    <a:pt x="51" y="3"/>
                    <a:pt x="42" y="2"/>
                  </a:cubicBezTo>
                  <a:cubicBezTo>
                    <a:pt x="31" y="2"/>
                    <a:pt x="29" y="13"/>
                    <a:pt x="31" y="25"/>
                  </a:cubicBezTo>
                  <a:cubicBezTo>
                    <a:pt x="29" y="11"/>
                    <a:pt x="14" y="8"/>
                    <a:pt x="7" y="16"/>
                  </a:cubicBezTo>
                  <a:cubicBezTo>
                    <a:pt x="0" y="23"/>
                    <a:pt x="4" y="36"/>
                    <a:pt x="8" y="34"/>
                  </a:cubicBezTo>
                  <a:cubicBezTo>
                    <a:pt x="8" y="31"/>
                    <a:pt x="1" y="24"/>
                    <a:pt x="13" y="16"/>
                  </a:cubicBezTo>
                  <a:cubicBezTo>
                    <a:pt x="23" y="10"/>
                    <a:pt x="32" y="31"/>
                    <a:pt x="32" y="31"/>
                  </a:cubicBezTo>
                  <a:cubicBezTo>
                    <a:pt x="32" y="31"/>
                    <a:pt x="30" y="10"/>
                    <a:pt x="41" y="7"/>
                  </a:cubicBezTo>
                  <a:cubicBezTo>
                    <a:pt x="48" y="6"/>
                    <a:pt x="53" y="18"/>
                    <a:pt x="53" y="18"/>
                  </a:cubicBezTo>
                  <a:cubicBezTo>
                    <a:pt x="53" y="18"/>
                    <a:pt x="56" y="4"/>
                    <a:pt x="66" y="4"/>
                  </a:cubicBezTo>
                  <a:cubicBezTo>
                    <a:pt x="81" y="3"/>
                    <a:pt x="76" y="29"/>
                    <a:pt x="76" y="29"/>
                  </a:cubicBezTo>
                  <a:cubicBezTo>
                    <a:pt x="76" y="29"/>
                    <a:pt x="87" y="17"/>
                    <a:pt x="97" y="16"/>
                  </a:cubicBezTo>
                  <a:cubicBezTo>
                    <a:pt x="90" y="13"/>
                    <a:pt x="85" y="16"/>
                    <a:pt x="79" y="2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6" name="Freeform 55"/>
            <p:cNvSpPr>
              <a:spLocks/>
            </p:cNvSpPr>
            <p:nvPr/>
          </p:nvSpPr>
          <p:spPr bwMode="auto">
            <a:xfrm>
              <a:off x="1373188" y="2813050"/>
              <a:ext cx="82550" cy="66675"/>
            </a:xfrm>
            <a:custGeom>
              <a:avLst/>
              <a:gdLst>
                <a:gd name="T0" fmla="*/ 0 w 26"/>
                <a:gd name="T1" fmla="*/ 5 h 21"/>
                <a:gd name="T2" fmla="*/ 26 w 26"/>
                <a:gd name="T3" fmla="*/ 13 h 21"/>
                <a:gd name="T4" fmla="*/ 0 w 26"/>
                <a:gd name="T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5"/>
                  </a:moveTo>
                  <a:cubicBezTo>
                    <a:pt x="0" y="5"/>
                    <a:pt x="11" y="21"/>
                    <a:pt x="26" y="13"/>
                  </a:cubicBezTo>
                  <a:cubicBezTo>
                    <a:pt x="18" y="0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7" name="Freeform 56"/>
            <p:cNvSpPr>
              <a:spLocks/>
            </p:cNvSpPr>
            <p:nvPr/>
          </p:nvSpPr>
          <p:spPr bwMode="auto">
            <a:xfrm>
              <a:off x="1941513" y="2568575"/>
              <a:ext cx="79375" cy="63500"/>
            </a:xfrm>
            <a:custGeom>
              <a:avLst/>
              <a:gdLst>
                <a:gd name="T0" fmla="*/ 0 w 25"/>
                <a:gd name="T1" fmla="*/ 14 h 20"/>
                <a:gd name="T2" fmla="*/ 25 w 25"/>
                <a:gd name="T3" fmla="*/ 6 h 20"/>
                <a:gd name="T4" fmla="*/ 0 w 25"/>
                <a:gd name="T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0">
                  <a:moveTo>
                    <a:pt x="0" y="14"/>
                  </a:moveTo>
                  <a:cubicBezTo>
                    <a:pt x="0" y="14"/>
                    <a:pt x="18" y="20"/>
                    <a:pt x="25" y="6"/>
                  </a:cubicBezTo>
                  <a:cubicBezTo>
                    <a:pt x="12" y="0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8" name="Freeform 57"/>
            <p:cNvSpPr>
              <a:spLocks/>
            </p:cNvSpPr>
            <p:nvPr/>
          </p:nvSpPr>
          <p:spPr bwMode="auto">
            <a:xfrm>
              <a:off x="566738" y="2609850"/>
              <a:ext cx="536575" cy="257175"/>
            </a:xfrm>
            <a:custGeom>
              <a:avLst/>
              <a:gdLst>
                <a:gd name="T0" fmla="*/ 153 w 169"/>
                <a:gd name="T1" fmla="*/ 63 h 81"/>
                <a:gd name="T2" fmla="*/ 153 w 169"/>
                <a:gd name="T3" fmla="*/ 43 h 81"/>
                <a:gd name="T4" fmla="*/ 135 w 169"/>
                <a:gd name="T5" fmla="*/ 44 h 81"/>
                <a:gd name="T6" fmla="*/ 132 w 169"/>
                <a:gd name="T7" fmla="*/ 20 h 81"/>
                <a:gd name="T8" fmla="*/ 102 w 169"/>
                <a:gd name="T9" fmla="*/ 26 h 81"/>
                <a:gd name="T10" fmla="*/ 95 w 169"/>
                <a:gd name="T11" fmla="*/ 6 h 81"/>
                <a:gd name="T12" fmla="*/ 69 w 169"/>
                <a:gd name="T13" fmla="*/ 30 h 81"/>
                <a:gd name="T14" fmla="*/ 59 w 169"/>
                <a:gd name="T15" fmla="*/ 9 h 81"/>
                <a:gd name="T16" fmla="*/ 47 w 169"/>
                <a:gd name="T17" fmla="*/ 27 h 81"/>
                <a:gd name="T18" fmla="*/ 33 w 169"/>
                <a:gd name="T19" fmla="*/ 28 h 81"/>
                <a:gd name="T20" fmla="*/ 31 w 169"/>
                <a:gd name="T21" fmla="*/ 54 h 81"/>
                <a:gd name="T22" fmla="*/ 9 w 169"/>
                <a:gd name="T23" fmla="*/ 54 h 81"/>
                <a:gd name="T24" fmla="*/ 13 w 169"/>
                <a:gd name="T25" fmla="*/ 77 h 81"/>
                <a:gd name="T26" fmla="*/ 13 w 169"/>
                <a:gd name="T27" fmla="*/ 56 h 81"/>
                <a:gd name="T28" fmla="*/ 36 w 169"/>
                <a:gd name="T29" fmla="*/ 62 h 81"/>
                <a:gd name="T30" fmla="*/ 37 w 169"/>
                <a:gd name="T31" fmla="*/ 33 h 81"/>
                <a:gd name="T32" fmla="*/ 53 w 169"/>
                <a:gd name="T33" fmla="*/ 36 h 81"/>
                <a:gd name="T34" fmla="*/ 58 w 169"/>
                <a:gd name="T35" fmla="*/ 17 h 81"/>
                <a:gd name="T36" fmla="*/ 68 w 169"/>
                <a:gd name="T37" fmla="*/ 40 h 81"/>
                <a:gd name="T38" fmla="*/ 93 w 169"/>
                <a:gd name="T39" fmla="*/ 13 h 81"/>
                <a:gd name="T40" fmla="*/ 97 w 169"/>
                <a:gd name="T41" fmla="*/ 35 h 81"/>
                <a:gd name="T42" fmla="*/ 130 w 169"/>
                <a:gd name="T43" fmla="*/ 27 h 81"/>
                <a:gd name="T44" fmla="*/ 128 w 169"/>
                <a:gd name="T45" fmla="*/ 54 h 81"/>
                <a:gd name="T46" fmla="*/ 150 w 169"/>
                <a:gd name="T47" fmla="*/ 47 h 81"/>
                <a:gd name="T48" fmla="*/ 147 w 169"/>
                <a:gd name="T49" fmla="*/ 67 h 81"/>
                <a:gd name="T50" fmla="*/ 162 w 169"/>
                <a:gd name="T51" fmla="*/ 68 h 81"/>
                <a:gd name="T52" fmla="*/ 158 w 169"/>
                <a:gd name="T53" fmla="*/ 78 h 81"/>
                <a:gd name="T54" fmla="*/ 159 w 169"/>
                <a:gd name="T55" fmla="*/ 81 h 81"/>
                <a:gd name="T56" fmla="*/ 165 w 169"/>
                <a:gd name="T57" fmla="*/ 66 h 81"/>
                <a:gd name="T58" fmla="*/ 153 w 169"/>
                <a:gd name="T59" fmla="*/ 6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9" h="81">
                  <a:moveTo>
                    <a:pt x="153" y="63"/>
                  </a:moveTo>
                  <a:cubicBezTo>
                    <a:pt x="153" y="63"/>
                    <a:pt x="162" y="49"/>
                    <a:pt x="153" y="43"/>
                  </a:cubicBezTo>
                  <a:cubicBezTo>
                    <a:pt x="146" y="36"/>
                    <a:pt x="135" y="44"/>
                    <a:pt x="135" y="44"/>
                  </a:cubicBezTo>
                  <a:cubicBezTo>
                    <a:pt x="135" y="44"/>
                    <a:pt x="141" y="28"/>
                    <a:pt x="132" y="20"/>
                  </a:cubicBezTo>
                  <a:cubicBezTo>
                    <a:pt x="123" y="12"/>
                    <a:pt x="102" y="26"/>
                    <a:pt x="102" y="26"/>
                  </a:cubicBezTo>
                  <a:cubicBezTo>
                    <a:pt x="102" y="26"/>
                    <a:pt x="108" y="12"/>
                    <a:pt x="95" y="6"/>
                  </a:cubicBezTo>
                  <a:cubicBezTo>
                    <a:pt x="82" y="0"/>
                    <a:pt x="69" y="30"/>
                    <a:pt x="69" y="30"/>
                  </a:cubicBezTo>
                  <a:cubicBezTo>
                    <a:pt x="69" y="30"/>
                    <a:pt x="67" y="8"/>
                    <a:pt x="59" y="9"/>
                  </a:cubicBezTo>
                  <a:cubicBezTo>
                    <a:pt x="48" y="12"/>
                    <a:pt x="47" y="27"/>
                    <a:pt x="47" y="27"/>
                  </a:cubicBezTo>
                  <a:cubicBezTo>
                    <a:pt x="47" y="27"/>
                    <a:pt x="40" y="19"/>
                    <a:pt x="33" y="28"/>
                  </a:cubicBezTo>
                  <a:cubicBezTo>
                    <a:pt x="28" y="33"/>
                    <a:pt x="31" y="54"/>
                    <a:pt x="31" y="54"/>
                  </a:cubicBezTo>
                  <a:cubicBezTo>
                    <a:pt x="31" y="54"/>
                    <a:pt x="19" y="42"/>
                    <a:pt x="9" y="54"/>
                  </a:cubicBezTo>
                  <a:cubicBezTo>
                    <a:pt x="0" y="66"/>
                    <a:pt x="13" y="77"/>
                    <a:pt x="13" y="77"/>
                  </a:cubicBezTo>
                  <a:cubicBezTo>
                    <a:pt x="13" y="77"/>
                    <a:pt x="7" y="62"/>
                    <a:pt x="13" y="56"/>
                  </a:cubicBezTo>
                  <a:cubicBezTo>
                    <a:pt x="18" y="49"/>
                    <a:pt x="36" y="62"/>
                    <a:pt x="36" y="62"/>
                  </a:cubicBezTo>
                  <a:cubicBezTo>
                    <a:pt x="36" y="62"/>
                    <a:pt x="32" y="41"/>
                    <a:pt x="37" y="33"/>
                  </a:cubicBezTo>
                  <a:cubicBezTo>
                    <a:pt x="42" y="24"/>
                    <a:pt x="53" y="36"/>
                    <a:pt x="53" y="36"/>
                  </a:cubicBezTo>
                  <a:cubicBezTo>
                    <a:pt x="53" y="36"/>
                    <a:pt x="49" y="21"/>
                    <a:pt x="58" y="17"/>
                  </a:cubicBezTo>
                  <a:cubicBezTo>
                    <a:pt x="61" y="15"/>
                    <a:pt x="68" y="40"/>
                    <a:pt x="68" y="40"/>
                  </a:cubicBezTo>
                  <a:cubicBezTo>
                    <a:pt x="68" y="40"/>
                    <a:pt x="82" y="7"/>
                    <a:pt x="93" y="13"/>
                  </a:cubicBezTo>
                  <a:cubicBezTo>
                    <a:pt x="105" y="19"/>
                    <a:pt x="97" y="35"/>
                    <a:pt x="97" y="35"/>
                  </a:cubicBezTo>
                  <a:cubicBezTo>
                    <a:pt x="97" y="35"/>
                    <a:pt x="120" y="21"/>
                    <a:pt x="130" y="27"/>
                  </a:cubicBezTo>
                  <a:cubicBezTo>
                    <a:pt x="140" y="32"/>
                    <a:pt x="128" y="54"/>
                    <a:pt x="128" y="54"/>
                  </a:cubicBezTo>
                  <a:cubicBezTo>
                    <a:pt x="128" y="54"/>
                    <a:pt x="144" y="42"/>
                    <a:pt x="150" y="47"/>
                  </a:cubicBezTo>
                  <a:cubicBezTo>
                    <a:pt x="156" y="53"/>
                    <a:pt x="147" y="67"/>
                    <a:pt x="147" y="67"/>
                  </a:cubicBezTo>
                  <a:cubicBezTo>
                    <a:pt x="147" y="67"/>
                    <a:pt x="158" y="65"/>
                    <a:pt x="162" y="68"/>
                  </a:cubicBezTo>
                  <a:cubicBezTo>
                    <a:pt x="164" y="72"/>
                    <a:pt x="158" y="78"/>
                    <a:pt x="158" y="78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59" y="81"/>
                    <a:pt x="169" y="74"/>
                    <a:pt x="165" y="66"/>
                  </a:cubicBezTo>
                  <a:cubicBezTo>
                    <a:pt x="162" y="60"/>
                    <a:pt x="153" y="63"/>
                    <a:pt x="153" y="6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9" name="Freeform 58"/>
            <p:cNvSpPr>
              <a:spLocks/>
            </p:cNvSpPr>
            <p:nvPr/>
          </p:nvSpPr>
          <p:spPr bwMode="auto">
            <a:xfrm>
              <a:off x="404813" y="3105150"/>
              <a:ext cx="460375" cy="238125"/>
            </a:xfrm>
            <a:custGeom>
              <a:avLst/>
              <a:gdLst>
                <a:gd name="T0" fmla="*/ 139 w 145"/>
                <a:gd name="T1" fmla="*/ 22 h 75"/>
                <a:gd name="T2" fmla="*/ 127 w 145"/>
                <a:gd name="T3" fmla="*/ 23 h 75"/>
                <a:gd name="T4" fmla="*/ 120 w 145"/>
                <a:gd name="T5" fmla="*/ 10 h 75"/>
                <a:gd name="T6" fmla="*/ 105 w 145"/>
                <a:gd name="T7" fmla="*/ 17 h 75"/>
                <a:gd name="T8" fmla="*/ 94 w 145"/>
                <a:gd name="T9" fmla="*/ 2 h 75"/>
                <a:gd name="T10" fmla="*/ 71 w 145"/>
                <a:gd name="T11" fmla="*/ 15 h 75"/>
                <a:gd name="T12" fmla="*/ 57 w 145"/>
                <a:gd name="T13" fmla="*/ 4 h 75"/>
                <a:gd name="T14" fmla="*/ 45 w 145"/>
                <a:gd name="T15" fmla="*/ 28 h 75"/>
                <a:gd name="T16" fmla="*/ 29 w 145"/>
                <a:gd name="T17" fmla="*/ 17 h 75"/>
                <a:gd name="T18" fmla="*/ 26 w 145"/>
                <a:gd name="T19" fmla="*/ 32 h 75"/>
                <a:gd name="T20" fmla="*/ 14 w 145"/>
                <a:gd name="T21" fmla="*/ 37 h 75"/>
                <a:gd name="T22" fmla="*/ 22 w 145"/>
                <a:gd name="T23" fmla="*/ 54 h 75"/>
                <a:gd name="T24" fmla="*/ 4 w 145"/>
                <a:gd name="T25" fmla="*/ 61 h 75"/>
                <a:gd name="T26" fmla="*/ 16 w 145"/>
                <a:gd name="T27" fmla="*/ 75 h 75"/>
                <a:gd name="T28" fmla="*/ 7 w 145"/>
                <a:gd name="T29" fmla="*/ 61 h 75"/>
                <a:gd name="T30" fmla="*/ 29 w 145"/>
                <a:gd name="T31" fmla="*/ 58 h 75"/>
                <a:gd name="T32" fmla="*/ 19 w 145"/>
                <a:gd name="T33" fmla="*/ 39 h 75"/>
                <a:gd name="T34" fmla="*/ 33 w 145"/>
                <a:gd name="T35" fmla="*/ 37 h 75"/>
                <a:gd name="T36" fmla="*/ 31 w 145"/>
                <a:gd name="T37" fmla="*/ 23 h 75"/>
                <a:gd name="T38" fmla="*/ 47 w 145"/>
                <a:gd name="T39" fmla="*/ 34 h 75"/>
                <a:gd name="T40" fmla="*/ 59 w 145"/>
                <a:gd name="T41" fmla="*/ 9 h 75"/>
                <a:gd name="T42" fmla="*/ 70 w 145"/>
                <a:gd name="T43" fmla="*/ 22 h 75"/>
                <a:gd name="T44" fmla="*/ 95 w 145"/>
                <a:gd name="T45" fmla="*/ 7 h 75"/>
                <a:gd name="T46" fmla="*/ 103 w 145"/>
                <a:gd name="T47" fmla="*/ 25 h 75"/>
                <a:gd name="T48" fmla="*/ 119 w 145"/>
                <a:gd name="T49" fmla="*/ 14 h 75"/>
                <a:gd name="T50" fmla="*/ 124 w 145"/>
                <a:gd name="T51" fmla="*/ 28 h 75"/>
                <a:gd name="T52" fmla="*/ 137 w 145"/>
                <a:gd name="T53" fmla="*/ 24 h 75"/>
                <a:gd name="T54" fmla="*/ 137 w 145"/>
                <a:gd name="T55" fmla="*/ 32 h 75"/>
                <a:gd name="T56" fmla="*/ 138 w 145"/>
                <a:gd name="T57" fmla="*/ 33 h 75"/>
                <a:gd name="T58" fmla="*/ 139 w 145"/>
                <a:gd name="T59" fmla="*/ 2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5" h="75">
                  <a:moveTo>
                    <a:pt x="139" y="22"/>
                  </a:moveTo>
                  <a:cubicBezTo>
                    <a:pt x="133" y="19"/>
                    <a:pt x="127" y="23"/>
                    <a:pt x="127" y="23"/>
                  </a:cubicBezTo>
                  <a:cubicBezTo>
                    <a:pt x="127" y="23"/>
                    <a:pt x="129" y="12"/>
                    <a:pt x="120" y="10"/>
                  </a:cubicBezTo>
                  <a:cubicBezTo>
                    <a:pt x="111" y="8"/>
                    <a:pt x="105" y="17"/>
                    <a:pt x="105" y="17"/>
                  </a:cubicBezTo>
                  <a:cubicBezTo>
                    <a:pt x="105" y="17"/>
                    <a:pt x="104" y="4"/>
                    <a:pt x="94" y="2"/>
                  </a:cubicBezTo>
                  <a:cubicBezTo>
                    <a:pt x="84" y="0"/>
                    <a:pt x="71" y="15"/>
                    <a:pt x="71" y="15"/>
                  </a:cubicBezTo>
                  <a:cubicBezTo>
                    <a:pt x="71" y="15"/>
                    <a:pt x="71" y="4"/>
                    <a:pt x="57" y="4"/>
                  </a:cubicBezTo>
                  <a:cubicBezTo>
                    <a:pt x="44" y="4"/>
                    <a:pt x="45" y="28"/>
                    <a:pt x="45" y="28"/>
                  </a:cubicBezTo>
                  <a:cubicBezTo>
                    <a:pt x="45" y="28"/>
                    <a:pt x="35" y="14"/>
                    <a:pt x="29" y="17"/>
                  </a:cubicBezTo>
                  <a:cubicBezTo>
                    <a:pt x="20" y="22"/>
                    <a:pt x="26" y="32"/>
                    <a:pt x="26" y="32"/>
                  </a:cubicBezTo>
                  <a:cubicBezTo>
                    <a:pt x="26" y="32"/>
                    <a:pt x="16" y="29"/>
                    <a:pt x="14" y="37"/>
                  </a:cubicBezTo>
                  <a:cubicBezTo>
                    <a:pt x="12" y="42"/>
                    <a:pt x="22" y="54"/>
                    <a:pt x="22" y="54"/>
                  </a:cubicBezTo>
                  <a:cubicBezTo>
                    <a:pt x="22" y="54"/>
                    <a:pt x="8" y="50"/>
                    <a:pt x="4" y="61"/>
                  </a:cubicBezTo>
                  <a:cubicBezTo>
                    <a:pt x="0" y="72"/>
                    <a:pt x="16" y="75"/>
                    <a:pt x="16" y="75"/>
                  </a:cubicBezTo>
                  <a:cubicBezTo>
                    <a:pt x="16" y="75"/>
                    <a:pt x="5" y="67"/>
                    <a:pt x="7" y="61"/>
                  </a:cubicBezTo>
                  <a:cubicBezTo>
                    <a:pt x="10" y="55"/>
                    <a:pt x="29" y="58"/>
                    <a:pt x="29" y="58"/>
                  </a:cubicBezTo>
                  <a:cubicBezTo>
                    <a:pt x="29" y="58"/>
                    <a:pt x="18" y="46"/>
                    <a:pt x="19" y="39"/>
                  </a:cubicBezTo>
                  <a:cubicBezTo>
                    <a:pt x="20" y="32"/>
                    <a:pt x="33" y="37"/>
                    <a:pt x="33" y="37"/>
                  </a:cubicBezTo>
                  <a:cubicBezTo>
                    <a:pt x="33" y="37"/>
                    <a:pt x="25" y="28"/>
                    <a:pt x="31" y="23"/>
                  </a:cubicBezTo>
                  <a:cubicBezTo>
                    <a:pt x="33" y="20"/>
                    <a:pt x="47" y="34"/>
                    <a:pt x="47" y="34"/>
                  </a:cubicBezTo>
                  <a:cubicBezTo>
                    <a:pt x="47" y="34"/>
                    <a:pt x="47" y="9"/>
                    <a:pt x="59" y="9"/>
                  </a:cubicBezTo>
                  <a:cubicBezTo>
                    <a:pt x="71" y="9"/>
                    <a:pt x="70" y="22"/>
                    <a:pt x="70" y="22"/>
                  </a:cubicBezTo>
                  <a:cubicBezTo>
                    <a:pt x="70" y="22"/>
                    <a:pt x="84" y="6"/>
                    <a:pt x="95" y="7"/>
                  </a:cubicBezTo>
                  <a:cubicBezTo>
                    <a:pt x="105" y="8"/>
                    <a:pt x="103" y="25"/>
                    <a:pt x="103" y="25"/>
                  </a:cubicBezTo>
                  <a:cubicBezTo>
                    <a:pt x="103" y="25"/>
                    <a:pt x="112" y="12"/>
                    <a:pt x="119" y="14"/>
                  </a:cubicBezTo>
                  <a:cubicBezTo>
                    <a:pt x="126" y="16"/>
                    <a:pt x="124" y="28"/>
                    <a:pt x="124" y="28"/>
                  </a:cubicBezTo>
                  <a:cubicBezTo>
                    <a:pt x="124" y="28"/>
                    <a:pt x="132" y="23"/>
                    <a:pt x="137" y="24"/>
                  </a:cubicBezTo>
                  <a:cubicBezTo>
                    <a:pt x="139" y="26"/>
                    <a:pt x="137" y="32"/>
                    <a:pt x="137" y="32"/>
                  </a:cubicBezTo>
                  <a:cubicBezTo>
                    <a:pt x="138" y="33"/>
                    <a:pt x="138" y="33"/>
                    <a:pt x="138" y="33"/>
                  </a:cubicBezTo>
                  <a:cubicBezTo>
                    <a:pt x="138" y="33"/>
                    <a:pt x="145" y="26"/>
                    <a:pt x="139" y="22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0" name="Freeform 59"/>
            <p:cNvSpPr>
              <a:spLocks/>
            </p:cNvSpPr>
            <p:nvPr/>
          </p:nvSpPr>
          <p:spPr bwMode="auto">
            <a:xfrm>
              <a:off x="1779588" y="2454275"/>
              <a:ext cx="298450" cy="120650"/>
            </a:xfrm>
            <a:custGeom>
              <a:avLst/>
              <a:gdLst>
                <a:gd name="T0" fmla="*/ 75 w 94"/>
                <a:gd name="T1" fmla="*/ 33 h 38"/>
                <a:gd name="T2" fmla="*/ 68 w 94"/>
                <a:gd name="T3" fmla="*/ 7 h 38"/>
                <a:gd name="T4" fmla="*/ 53 w 94"/>
                <a:gd name="T5" fmla="*/ 15 h 38"/>
                <a:gd name="T6" fmla="*/ 46 w 94"/>
                <a:gd name="T7" fmla="*/ 3 h 38"/>
                <a:gd name="T8" fmla="*/ 28 w 94"/>
                <a:gd name="T9" fmla="*/ 21 h 38"/>
                <a:gd name="T10" fmla="*/ 8 w 94"/>
                <a:gd name="T11" fmla="*/ 5 h 38"/>
                <a:gd name="T12" fmla="*/ 4 w 94"/>
                <a:gd name="T13" fmla="*/ 24 h 38"/>
                <a:gd name="T14" fmla="*/ 14 w 94"/>
                <a:gd name="T15" fmla="*/ 7 h 38"/>
                <a:gd name="T16" fmla="*/ 28 w 94"/>
                <a:gd name="T17" fmla="*/ 27 h 38"/>
                <a:gd name="T18" fmla="*/ 43 w 94"/>
                <a:gd name="T19" fmla="*/ 7 h 38"/>
                <a:gd name="T20" fmla="*/ 52 w 94"/>
                <a:gd name="T21" fmla="*/ 21 h 38"/>
                <a:gd name="T22" fmla="*/ 68 w 94"/>
                <a:gd name="T23" fmla="*/ 11 h 38"/>
                <a:gd name="T24" fmla="*/ 70 w 94"/>
                <a:gd name="T25" fmla="*/ 38 h 38"/>
                <a:gd name="T26" fmla="*/ 94 w 94"/>
                <a:gd name="T27" fmla="*/ 32 h 38"/>
                <a:gd name="T28" fmla="*/ 75 w 94"/>
                <a:gd name="T29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38">
                  <a:moveTo>
                    <a:pt x="75" y="33"/>
                  </a:moveTo>
                  <a:cubicBezTo>
                    <a:pt x="81" y="24"/>
                    <a:pt x="81" y="12"/>
                    <a:pt x="68" y="7"/>
                  </a:cubicBezTo>
                  <a:cubicBezTo>
                    <a:pt x="59" y="5"/>
                    <a:pt x="53" y="15"/>
                    <a:pt x="53" y="15"/>
                  </a:cubicBezTo>
                  <a:cubicBezTo>
                    <a:pt x="53" y="15"/>
                    <a:pt x="54" y="6"/>
                    <a:pt x="46" y="3"/>
                  </a:cubicBezTo>
                  <a:cubicBezTo>
                    <a:pt x="36" y="0"/>
                    <a:pt x="30" y="9"/>
                    <a:pt x="28" y="21"/>
                  </a:cubicBezTo>
                  <a:cubicBezTo>
                    <a:pt x="31" y="8"/>
                    <a:pt x="17" y="0"/>
                    <a:pt x="8" y="5"/>
                  </a:cubicBezTo>
                  <a:cubicBezTo>
                    <a:pt x="0" y="10"/>
                    <a:pt x="0" y="24"/>
                    <a:pt x="4" y="24"/>
                  </a:cubicBezTo>
                  <a:cubicBezTo>
                    <a:pt x="4" y="20"/>
                    <a:pt x="0" y="11"/>
                    <a:pt x="14" y="7"/>
                  </a:cubicBezTo>
                  <a:cubicBezTo>
                    <a:pt x="26" y="4"/>
                    <a:pt x="28" y="27"/>
                    <a:pt x="28" y="27"/>
                  </a:cubicBezTo>
                  <a:cubicBezTo>
                    <a:pt x="28" y="27"/>
                    <a:pt x="32" y="7"/>
                    <a:pt x="43" y="7"/>
                  </a:cubicBezTo>
                  <a:cubicBezTo>
                    <a:pt x="50" y="7"/>
                    <a:pt x="52" y="21"/>
                    <a:pt x="52" y="21"/>
                  </a:cubicBezTo>
                  <a:cubicBezTo>
                    <a:pt x="52" y="21"/>
                    <a:pt x="59" y="8"/>
                    <a:pt x="68" y="11"/>
                  </a:cubicBezTo>
                  <a:cubicBezTo>
                    <a:pt x="83" y="15"/>
                    <a:pt x="70" y="38"/>
                    <a:pt x="70" y="38"/>
                  </a:cubicBezTo>
                  <a:cubicBezTo>
                    <a:pt x="70" y="38"/>
                    <a:pt x="85" y="30"/>
                    <a:pt x="94" y="32"/>
                  </a:cubicBezTo>
                  <a:cubicBezTo>
                    <a:pt x="88" y="27"/>
                    <a:pt x="83" y="29"/>
                    <a:pt x="75" y="3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1" name="Freeform 60"/>
            <p:cNvSpPr>
              <a:spLocks/>
            </p:cNvSpPr>
            <p:nvPr/>
          </p:nvSpPr>
          <p:spPr bwMode="auto">
            <a:xfrm>
              <a:off x="1627188" y="2520950"/>
              <a:ext cx="79375" cy="66675"/>
            </a:xfrm>
            <a:custGeom>
              <a:avLst/>
              <a:gdLst>
                <a:gd name="T0" fmla="*/ 0 w 25"/>
                <a:gd name="T1" fmla="*/ 14 h 21"/>
                <a:gd name="T2" fmla="*/ 25 w 25"/>
                <a:gd name="T3" fmla="*/ 9 h 21"/>
                <a:gd name="T4" fmla="*/ 0 w 25"/>
                <a:gd name="T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1">
                  <a:moveTo>
                    <a:pt x="0" y="14"/>
                  </a:moveTo>
                  <a:cubicBezTo>
                    <a:pt x="12" y="21"/>
                    <a:pt x="25" y="9"/>
                    <a:pt x="25" y="9"/>
                  </a:cubicBezTo>
                  <a:cubicBezTo>
                    <a:pt x="25" y="9"/>
                    <a:pt x="9" y="0"/>
                    <a:pt x="0" y="14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2" name="Freeform 61"/>
            <p:cNvSpPr>
              <a:spLocks/>
            </p:cNvSpPr>
            <p:nvPr/>
          </p:nvSpPr>
          <p:spPr bwMode="auto">
            <a:xfrm>
              <a:off x="804863" y="2768600"/>
              <a:ext cx="60325" cy="53975"/>
            </a:xfrm>
            <a:custGeom>
              <a:avLst/>
              <a:gdLst>
                <a:gd name="T0" fmla="*/ 0 w 19"/>
                <a:gd name="T1" fmla="*/ 17 h 17"/>
                <a:gd name="T2" fmla="*/ 19 w 19"/>
                <a:gd name="T3" fmla="*/ 0 h 17"/>
                <a:gd name="T4" fmla="*/ 0 w 19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cubicBezTo>
                    <a:pt x="14" y="16"/>
                    <a:pt x="19" y="0"/>
                    <a:pt x="19" y="0"/>
                  </a:cubicBezTo>
                  <a:cubicBezTo>
                    <a:pt x="19" y="0"/>
                    <a:pt x="1" y="0"/>
                    <a:pt x="0" y="17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3" name="Freeform 62"/>
            <p:cNvSpPr>
              <a:spLocks/>
            </p:cNvSpPr>
            <p:nvPr/>
          </p:nvSpPr>
          <p:spPr bwMode="auto">
            <a:xfrm>
              <a:off x="1897063" y="2787650"/>
              <a:ext cx="63500" cy="57150"/>
            </a:xfrm>
            <a:custGeom>
              <a:avLst/>
              <a:gdLst>
                <a:gd name="T0" fmla="*/ 0 w 20"/>
                <a:gd name="T1" fmla="*/ 16 h 18"/>
                <a:gd name="T2" fmla="*/ 20 w 20"/>
                <a:gd name="T3" fmla="*/ 1 h 18"/>
                <a:gd name="T4" fmla="*/ 0 w 20"/>
                <a:gd name="T5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0" y="16"/>
                  </a:moveTo>
                  <a:cubicBezTo>
                    <a:pt x="14" y="18"/>
                    <a:pt x="20" y="1"/>
                    <a:pt x="20" y="1"/>
                  </a:cubicBezTo>
                  <a:cubicBezTo>
                    <a:pt x="20" y="1"/>
                    <a:pt x="2" y="0"/>
                    <a:pt x="0" y="16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4" name="Freeform 63"/>
            <p:cNvSpPr>
              <a:spLocks/>
            </p:cNvSpPr>
            <p:nvPr/>
          </p:nvSpPr>
          <p:spPr bwMode="auto">
            <a:xfrm>
              <a:off x="1303338" y="2619375"/>
              <a:ext cx="85725" cy="69850"/>
            </a:xfrm>
            <a:custGeom>
              <a:avLst/>
              <a:gdLst>
                <a:gd name="T0" fmla="*/ 0 w 27"/>
                <a:gd name="T1" fmla="*/ 11 h 22"/>
                <a:gd name="T2" fmla="*/ 27 w 27"/>
                <a:gd name="T3" fmla="*/ 8 h 22"/>
                <a:gd name="T4" fmla="*/ 0 w 27"/>
                <a:gd name="T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11"/>
                  </a:moveTo>
                  <a:cubicBezTo>
                    <a:pt x="0" y="11"/>
                    <a:pt x="15" y="22"/>
                    <a:pt x="27" y="8"/>
                  </a:cubicBezTo>
                  <a:cubicBezTo>
                    <a:pt x="14" y="0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5" name="Freeform 64"/>
            <p:cNvSpPr>
              <a:spLocks/>
            </p:cNvSpPr>
            <p:nvPr/>
          </p:nvSpPr>
          <p:spPr bwMode="auto">
            <a:xfrm>
              <a:off x="1382713" y="2635250"/>
              <a:ext cx="60325" cy="66675"/>
            </a:xfrm>
            <a:custGeom>
              <a:avLst/>
              <a:gdLst>
                <a:gd name="T0" fmla="*/ 2 w 19"/>
                <a:gd name="T1" fmla="*/ 0 h 21"/>
                <a:gd name="T2" fmla="*/ 18 w 19"/>
                <a:gd name="T3" fmla="*/ 21 h 21"/>
                <a:gd name="T4" fmla="*/ 2 w 19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1">
                  <a:moveTo>
                    <a:pt x="2" y="0"/>
                  </a:moveTo>
                  <a:cubicBezTo>
                    <a:pt x="2" y="0"/>
                    <a:pt x="0" y="18"/>
                    <a:pt x="18" y="21"/>
                  </a:cubicBezTo>
                  <a:cubicBezTo>
                    <a:pt x="19" y="7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6" name="Freeform 65"/>
            <p:cNvSpPr>
              <a:spLocks/>
            </p:cNvSpPr>
            <p:nvPr/>
          </p:nvSpPr>
          <p:spPr bwMode="auto">
            <a:xfrm>
              <a:off x="1760538" y="2638425"/>
              <a:ext cx="60325" cy="73025"/>
            </a:xfrm>
            <a:custGeom>
              <a:avLst/>
              <a:gdLst>
                <a:gd name="T0" fmla="*/ 7 w 19"/>
                <a:gd name="T1" fmla="*/ 23 h 23"/>
                <a:gd name="T2" fmla="*/ 16 w 19"/>
                <a:gd name="T3" fmla="*/ 0 h 23"/>
                <a:gd name="T4" fmla="*/ 7 w 19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3">
                  <a:moveTo>
                    <a:pt x="7" y="23"/>
                  </a:moveTo>
                  <a:cubicBezTo>
                    <a:pt x="19" y="17"/>
                    <a:pt x="16" y="0"/>
                    <a:pt x="16" y="0"/>
                  </a:cubicBezTo>
                  <a:cubicBezTo>
                    <a:pt x="16" y="0"/>
                    <a:pt x="0" y="7"/>
                    <a:pt x="7" y="2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7" name="Freeform 66"/>
            <p:cNvSpPr>
              <a:spLocks/>
            </p:cNvSpPr>
            <p:nvPr/>
          </p:nvSpPr>
          <p:spPr bwMode="auto">
            <a:xfrm>
              <a:off x="2249488" y="2489200"/>
              <a:ext cx="65088" cy="53975"/>
            </a:xfrm>
            <a:custGeom>
              <a:avLst/>
              <a:gdLst>
                <a:gd name="T0" fmla="*/ 0 w 21"/>
                <a:gd name="T1" fmla="*/ 0 h 17"/>
                <a:gd name="T2" fmla="*/ 21 w 21"/>
                <a:gd name="T3" fmla="*/ 16 h 17"/>
                <a:gd name="T4" fmla="*/ 0 w 2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7">
                  <a:moveTo>
                    <a:pt x="0" y="0"/>
                  </a:moveTo>
                  <a:cubicBezTo>
                    <a:pt x="0" y="0"/>
                    <a:pt x="4" y="17"/>
                    <a:pt x="21" y="16"/>
                  </a:cubicBezTo>
                  <a:cubicBezTo>
                    <a:pt x="18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8" name="Freeform 67"/>
            <p:cNvSpPr>
              <a:spLocks/>
            </p:cNvSpPr>
            <p:nvPr/>
          </p:nvSpPr>
          <p:spPr bwMode="auto">
            <a:xfrm>
              <a:off x="2185988" y="2565400"/>
              <a:ext cx="82550" cy="66675"/>
            </a:xfrm>
            <a:custGeom>
              <a:avLst/>
              <a:gdLst>
                <a:gd name="T0" fmla="*/ 0 w 26"/>
                <a:gd name="T1" fmla="*/ 6 h 21"/>
                <a:gd name="T2" fmla="*/ 26 w 26"/>
                <a:gd name="T3" fmla="*/ 12 h 21"/>
                <a:gd name="T4" fmla="*/ 0 w 26"/>
                <a:gd name="T5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6"/>
                  </a:moveTo>
                  <a:cubicBezTo>
                    <a:pt x="0" y="6"/>
                    <a:pt x="11" y="21"/>
                    <a:pt x="26" y="12"/>
                  </a:cubicBezTo>
                  <a:cubicBezTo>
                    <a:pt x="17" y="0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9" name="Freeform 68"/>
            <p:cNvSpPr>
              <a:spLocks/>
            </p:cNvSpPr>
            <p:nvPr/>
          </p:nvSpPr>
          <p:spPr bwMode="auto">
            <a:xfrm>
              <a:off x="2530476" y="2317750"/>
              <a:ext cx="66675" cy="79375"/>
            </a:xfrm>
            <a:custGeom>
              <a:avLst/>
              <a:gdLst>
                <a:gd name="T0" fmla="*/ 14 w 21"/>
                <a:gd name="T1" fmla="*/ 25 h 25"/>
                <a:gd name="T2" fmla="*/ 9 w 21"/>
                <a:gd name="T3" fmla="*/ 0 h 25"/>
                <a:gd name="T4" fmla="*/ 14 w 21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5">
                  <a:moveTo>
                    <a:pt x="14" y="25"/>
                  </a:moveTo>
                  <a:cubicBezTo>
                    <a:pt x="21" y="13"/>
                    <a:pt x="9" y="0"/>
                    <a:pt x="9" y="0"/>
                  </a:cubicBezTo>
                  <a:cubicBezTo>
                    <a:pt x="9" y="0"/>
                    <a:pt x="0" y="15"/>
                    <a:pt x="14" y="25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0" name="Freeform 69"/>
            <p:cNvSpPr>
              <a:spLocks/>
            </p:cNvSpPr>
            <p:nvPr/>
          </p:nvSpPr>
          <p:spPr bwMode="auto">
            <a:xfrm>
              <a:off x="642938" y="2908300"/>
              <a:ext cx="57150" cy="69850"/>
            </a:xfrm>
            <a:custGeom>
              <a:avLst/>
              <a:gdLst>
                <a:gd name="T0" fmla="*/ 7 w 18"/>
                <a:gd name="T1" fmla="*/ 22 h 22"/>
                <a:gd name="T2" fmla="*/ 11 w 18"/>
                <a:gd name="T3" fmla="*/ 0 h 22"/>
                <a:gd name="T4" fmla="*/ 7 w 18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2">
                  <a:moveTo>
                    <a:pt x="7" y="22"/>
                  </a:moveTo>
                  <a:cubicBezTo>
                    <a:pt x="18" y="15"/>
                    <a:pt x="11" y="0"/>
                    <a:pt x="11" y="0"/>
                  </a:cubicBezTo>
                  <a:cubicBezTo>
                    <a:pt x="11" y="0"/>
                    <a:pt x="0" y="9"/>
                    <a:pt x="7" y="22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1" name="Freeform 70"/>
            <p:cNvSpPr>
              <a:spLocks/>
            </p:cNvSpPr>
            <p:nvPr/>
          </p:nvSpPr>
          <p:spPr bwMode="auto">
            <a:xfrm>
              <a:off x="442913" y="3159125"/>
              <a:ext cx="82550" cy="66675"/>
            </a:xfrm>
            <a:custGeom>
              <a:avLst/>
              <a:gdLst>
                <a:gd name="T0" fmla="*/ 0 w 26"/>
                <a:gd name="T1" fmla="*/ 8 h 21"/>
                <a:gd name="T2" fmla="*/ 26 w 26"/>
                <a:gd name="T3" fmla="*/ 15 h 21"/>
                <a:gd name="T4" fmla="*/ 0 w 26"/>
                <a:gd name="T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8"/>
                  </a:moveTo>
                  <a:cubicBezTo>
                    <a:pt x="9" y="21"/>
                    <a:pt x="26" y="15"/>
                    <a:pt x="26" y="15"/>
                  </a:cubicBezTo>
                  <a:cubicBezTo>
                    <a:pt x="26" y="15"/>
                    <a:pt x="16" y="0"/>
                    <a:pt x="0" y="8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352800" y="228601"/>
            <a:ext cx="8534400" cy="640079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7" name="TextBox 96"/>
          <p:cNvSpPr txBox="1"/>
          <p:nvPr/>
        </p:nvSpPr>
        <p:spPr>
          <a:xfrm>
            <a:off x="336968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29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90012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30</a:t>
            </a:r>
            <a:endParaRPr sz="1200" spc="-5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81033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31</a:t>
            </a:r>
            <a:endParaRPr sz="1200" kern="1200" spc="-5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03066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01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250988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02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0691641" y="645684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47131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92C443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03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1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6968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336968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590012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81033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03066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8250988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0691641" y="165721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947131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336968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590012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81033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703066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8250988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0691641" y="2670048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947131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336968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4590012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581033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703066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8250988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10691641" y="368503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947131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336968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4590012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581033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28</a:t>
            </a:r>
            <a:endParaRPr sz="1200" spc="-5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703066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tx1"/>
                </a:solidFill>
              </a:rPr>
              <a:t>29</a:t>
            </a:r>
            <a:endParaRPr sz="1200" spc="-50" dirty="0">
              <a:solidFill>
                <a:schemeClr val="tx1"/>
              </a:solidFill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8250988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10691641" y="4700016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02</a:t>
            </a:r>
            <a:endParaRPr sz="1200" kern="1200" spc="-5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947131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01</a:t>
            </a:r>
            <a:endParaRPr sz="1200" kern="1200" spc="-5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336968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03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4590012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04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581033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05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703066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06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8250988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07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691641" y="5715000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09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947131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08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5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90012" y="84124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81033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3066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250988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47131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691641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36968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590012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81033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03066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5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250988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47131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691641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8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36968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9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590012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0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81033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1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703066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2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8250988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3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947131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4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0691641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5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336968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6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4590012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7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581033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8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703066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9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8250988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0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947131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1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0691641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2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336968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3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590012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4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81033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5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703066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6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8250988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47131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8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10691641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9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336968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0" name="Text Placeholder 2"/>
          <p:cNvSpPr>
            <a:spLocks noGrp="1"/>
          </p:cNvSpPr>
          <p:nvPr>
            <p:ph type="body" sz="quarter" idx="52" hasCustomPrompt="1"/>
          </p:nvPr>
        </p:nvSpPr>
        <p:spPr>
          <a:xfrm>
            <a:off x="4590012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1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581033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2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703066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3" name="Text Placeholder 2"/>
          <p:cNvSpPr>
            <a:spLocks noGrp="1"/>
          </p:cNvSpPr>
          <p:nvPr>
            <p:ph type="body" sz="quarter" idx="55" hasCustomPrompt="1"/>
          </p:nvPr>
        </p:nvSpPr>
        <p:spPr>
          <a:xfrm>
            <a:off x="8250988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4" name="Text Placeholder 2"/>
          <p:cNvSpPr>
            <a:spLocks noGrp="1"/>
          </p:cNvSpPr>
          <p:nvPr>
            <p:ph type="body" sz="quarter" idx="56" hasCustomPrompt="1"/>
          </p:nvPr>
        </p:nvSpPr>
        <p:spPr>
          <a:xfrm>
            <a:off x="947131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5" name="Text Placeholder 2"/>
          <p:cNvSpPr>
            <a:spLocks noGrp="1"/>
          </p:cNvSpPr>
          <p:nvPr>
            <p:ph type="body" sz="quarter" idx="57" hasCustomPrompt="1"/>
          </p:nvPr>
        </p:nvSpPr>
        <p:spPr>
          <a:xfrm>
            <a:off x="10691641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2" name="Title 3"/>
          <p:cNvSpPr txBox="1">
            <a:spLocks/>
          </p:cNvSpPr>
          <p:nvPr/>
        </p:nvSpPr>
        <p:spPr>
          <a:xfrm>
            <a:off x="0" y="5318879"/>
            <a:ext cx="33528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cap="none" spc="0" baseline="0" noProof="0">
                <a:solidFill>
                  <a:srgbClr val="FFFFFF"/>
                </a:solidFill>
              </a:rPr>
              <a:t>April</a:t>
            </a:r>
          </a:p>
        </p:txBody>
      </p:sp>
      <p:sp>
        <p:nvSpPr>
          <p:cNvPr id="178" name="Title 3"/>
          <p:cNvSpPr txBox="1">
            <a:spLocks/>
          </p:cNvSpPr>
          <p:nvPr/>
        </p:nvSpPr>
        <p:spPr>
          <a:xfrm>
            <a:off x="0" y="5684571"/>
            <a:ext cx="3352800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cap="all" spc="-300" baseline="0" noProof="0" dirty="0">
                <a:solidFill>
                  <a:srgbClr val="527506"/>
                </a:solidFill>
              </a:rPr>
              <a:t>2020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36968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Sunday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590012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Monday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581033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Tuesday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03066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Wednesday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8250988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Thursday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947131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Friday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0691641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Saturday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52800" y="57250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3352800" y="158258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3462868" y="2522805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3352800" y="3602729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3352800" y="4612803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3352800" y="562287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3352800" y="663295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V="1">
            <a:off x="457094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V="1">
            <a:off x="57878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V="1">
            <a:off x="70070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V="1">
            <a:off x="82296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V="1">
            <a:off x="94488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 flipV="1">
            <a:off x="106680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102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3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31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4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583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187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98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3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470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90482-4E86-4AFB-B8F4-1A74EB111B4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9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E7A44-6808-4A5A-8B7E-F45B3599D0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2146A-1B48-49D8-9EF2-CF05AF38C6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1332A5-36A5-410B-AE24-F734F55B38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8269E9-8F27-40B4-9D20-71EB4334CD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41A3AE-68F6-4B46-ADD2-69AE66AFE9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C7CB5B-0856-4953-A0C8-1ED4AE5AEF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C6D54E-1DFD-4575-B9F2-804F1B6A35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06D144-2D2C-49B1-B9E8-12DDA34C0B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268970-063F-4882-9894-1D42ED5A283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172A692-BB58-4A61-9BF3-CDA2F96531B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5E2AABF-47CF-46C9-B1AA-30CF1D06B4B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FF084DE-7867-4888-A764-EEDB405B21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53B1DB-18DD-42B0-9C16-9DB228F2A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A996913-2A6D-41B9-88CE-8D96DC5666D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  <a:p>
            <a:pPr algn="ctr"/>
            <a:endParaRPr lang="en-US" sz="3000" dirty="0">
              <a:solidFill>
                <a:srgbClr val="7030A0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C78DEC-97D0-4072-B43A-7A35CFB2CFA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9723972-61BC-4A26-934E-70FD1E4128D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C895C93-184C-4FD3-93A7-FDD69372EA3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5BA6AF4-ECDC-4765-9E42-CFA6F4DABDA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B7B21A-01CC-4C0C-B12E-7D7C531425D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AEAA35F-85BF-40BB-BD10-601430175E1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E66206D-B6A3-431F-A057-976DFD6DBD8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DD5721A-ED27-4E95-9F08-6204FD24EFD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/>
          </a:bodyPr>
          <a:lstStyle/>
          <a:p>
            <a:pPr algn="ctr"/>
            <a:endParaRPr lang="en-US" sz="900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  <a:p>
            <a:pPr algn="ctr"/>
            <a:endParaRPr lang="en-US" sz="3000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76D3BD1-D07D-45FE-BB1D-9501C81CB8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en-US" sz="2800" dirty="0">
                <a:solidFill>
                  <a:srgbClr val="7030A0"/>
                </a:solidFill>
              </a:rPr>
              <a:t>✓</a:t>
            </a:r>
          </a:p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5F636F7-CE50-4346-9A2A-A2D4A7A0FF3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en-US" sz="2800" dirty="0">
                <a:solidFill>
                  <a:srgbClr val="7030A0"/>
                </a:solidFill>
              </a:rPr>
              <a:t>✓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E8E45CA-2739-4EC9-A0E9-5AE4AC14347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AE4682F-F15F-43DD-87F8-A8F8A34B3AF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en-US" sz="2800" dirty="0">
                <a:solidFill>
                  <a:srgbClr val="7030A0"/>
                </a:solidFill>
              </a:rPr>
              <a:t>✓</a:t>
            </a:r>
          </a:p>
          <a:p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474A875-413A-4B97-8811-B04B6B73019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en-US" sz="2800" dirty="0">
                <a:solidFill>
                  <a:srgbClr val="7030A0"/>
                </a:solidFill>
              </a:rPr>
              <a:t>✓</a:t>
            </a:r>
          </a:p>
          <a:p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7DB979E-8CC2-45E4-BDA3-A16513D77EA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29A9884-7D59-49FA-A923-378B0413407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95283D1-A5A1-4773-AAC7-1B51837C41D6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59D372F-2786-4338-99C7-C8A46D8C858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4D40427-4D26-4089-9E6E-BF880ED6DD6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125C18A-7E4F-47CB-A748-C0D83406B15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88EF4F10-4615-4209-BEDD-D96F87B1BC15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41EBF37C-A5B6-480C-BDD4-C889D22096E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0793556-0AB3-428C-83D9-08707946601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C14F57A4-5B77-4C0C-A5DB-E70EC8CAE36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B8054B9A-1AF8-47E4-89BB-3B50F210D89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C84F07AE-305E-48D7-8B11-4B5C1D9DF48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96129EDD-321C-48A0-9CEC-E4E37CBD4AA6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F265CCF2-5DB9-481D-9117-6AFAC59449A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F10A9A47-C8B1-4A72-B9EB-5136CA54078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9187D0-B8B6-4B6F-AEC9-5F3C405CF5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47900" y="427038"/>
            <a:ext cx="84201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April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6C2F2D-9749-4744-89BA-3495F1C9FFE9}"/>
              </a:ext>
            </a:extLst>
          </p:cNvPr>
          <p:cNvSpPr txBox="1"/>
          <p:nvPr/>
        </p:nvSpPr>
        <p:spPr>
          <a:xfrm>
            <a:off x="3630568" y="392268"/>
            <a:ext cx="710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Domingo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0DD616-3938-4443-8EEC-20477CF379C7}"/>
              </a:ext>
            </a:extLst>
          </p:cNvPr>
          <p:cNvSpPr txBox="1"/>
          <p:nvPr/>
        </p:nvSpPr>
        <p:spPr>
          <a:xfrm>
            <a:off x="4894591" y="392268"/>
            <a:ext cx="710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Lunes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5ABA97-5E21-4EDD-8882-735837DD4260}"/>
              </a:ext>
            </a:extLst>
          </p:cNvPr>
          <p:cNvSpPr txBox="1"/>
          <p:nvPr/>
        </p:nvSpPr>
        <p:spPr>
          <a:xfrm>
            <a:off x="6078518" y="392268"/>
            <a:ext cx="710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Martes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18C5F2-D2EF-4DDB-8802-2A84B591A894}"/>
              </a:ext>
            </a:extLst>
          </p:cNvPr>
          <p:cNvSpPr txBox="1"/>
          <p:nvPr/>
        </p:nvSpPr>
        <p:spPr>
          <a:xfrm>
            <a:off x="7223856" y="409882"/>
            <a:ext cx="766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Miércoles</a:t>
            </a:r>
            <a:endParaRPr lang="en-US" sz="9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DD10CC8-11DC-4EF4-B607-EF794BF25513}"/>
              </a:ext>
            </a:extLst>
          </p:cNvPr>
          <p:cNvSpPr txBox="1"/>
          <p:nvPr/>
        </p:nvSpPr>
        <p:spPr>
          <a:xfrm>
            <a:off x="8529715" y="392268"/>
            <a:ext cx="710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Jueves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A4D1D-1391-4614-99D0-24E18430F667}"/>
              </a:ext>
            </a:extLst>
          </p:cNvPr>
          <p:cNvSpPr txBox="1"/>
          <p:nvPr/>
        </p:nvSpPr>
        <p:spPr>
          <a:xfrm>
            <a:off x="9730845" y="392268"/>
            <a:ext cx="710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Viernes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724C24E-63FF-4654-85CE-BE6C70D65B48}"/>
              </a:ext>
            </a:extLst>
          </p:cNvPr>
          <p:cNvSpPr txBox="1"/>
          <p:nvPr/>
        </p:nvSpPr>
        <p:spPr>
          <a:xfrm>
            <a:off x="10931975" y="392268"/>
            <a:ext cx="710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Sábado</a:t>
            </a:r>
            <a:endParaRPr lang="en-US" sz="9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57CE778-C574-40F0-9DAD-D51AAC3CF268}"/>
              </a:ext>
            </a:extLst>
          </p:cNvPr>
          <p:cNvSpPr/>
          <p:nvPr/>
        </p:nvSpPr>
        <p:spPr>
          <a:xfrm>
            <a:off x="1255551" y="4789890"/>
            <a:ext cx="109727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Abril</a:t>
            </a:r>
          </a:p>
        </p:txBody>
      </p:sp>
      <p:pic>
        <p:nvPicPr>
          <p:cNvPr id="53" name="Picture 2" descr="Earth globe isolated on white background with Vector Image">
            <a:extLst>
              <a:ext uri="{FF2B5EF4-FFF2-40B4-BE49-F238E27FC236}">
                <a16:creationId xmlns:a16="http://schemas.microsoft.com/office/drawing/2014/main" id="{5D2C47DF-3FA9-42A8-90A4-D3AF01BBB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t="13011" r="14185" b="20937"/>
          <a:stretch/>
        </p:blipFill>
        <p:spPr bwMode="auto">
          <a:xfrm>
            <a:off x="7252205" y="3779755"/>
            <a:ext cx="738336" cy="7315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972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2990F3-3144-4379-81A7-646011B55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11" b="8697"/>
          <a:stretch/>
        </p:blipFill>
        <p:spPr>
          <a:xfrm>
            <a:off x="0" y="481818"/>
            <a:ext cx="12192000" cy="5894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356098-599D-4889-864D-C3DD04D0252C}"/>
              </a:ext>
            </a:extLst>
          </p:cNvPr>
          <p:cNvSpPr txBox="1"/>
          <p:nvPr/>
        </p:nvSpPr>
        <p:spPr>
          <a:xfrm>
            <a:off x="444769" y="1026771"/>
            <a:ext cx="4116796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Amo a los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árboles</a:t>
            </a:r>
            <a:endParaRPr lang="en-US" sz="20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0295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DE7F13-A431-4A09-A9E7-663335CEF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86" b="8698"/>
          <a:stretch/>
        </p:blipFill>
        <p:spPr>
          <a:xfrm>
            <a:off x="0" y="446649"/>
            <a:ext cx="12192000" cy="5964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9C57C8-5F62-4F80-8296-03267ADF45D2}"/>
              </a:ext>
            </a:extLst>
          </p:cNvPr>
          <p:cNvSpPr txBox="1"/>
          <p:nvPr/>
        </p:nvSpPr>
        <p:spPr>
          <a:xfrm>
            <a:off x="4581727" y="599999"/>
            <a:ext cx="1514273" cy="1631216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Le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cierro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a la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llave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mientras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me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lavo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los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dientes</a:t>
            </a:r>
            <a:endParaRPr lang="en-US" sz="25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72552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103320-A8C4-47F7-9B5F-73FA766A77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12" b="9724"/>
          <a:stretch/>
        </p:blipFill>
        <p:spPr>
          <a:xfrm>
            <a:off x="0" y="516987"/>
            <a:ext cx="12192000" cy="5824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A19ABD-E145-4B35-940D-8728F03AE03E}"/>
              </a:ext>
            </a:extLst>
          </p:cNvPr>
          <p:cNvSpPr txBox="1"/>
          <p:nvPr/>
        </p:nvSpPr>
        <p:spPr>
          <a:xfrm>
            <a:off x="3226540" y="1129751"/>
            <a:ext cx="2386470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Amo a los peces</a:t>
            </a:r>
            <a:endParaRPr lang="en-US" sz="25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28127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5375A1-53BD-48FC-9737-757A0F3D9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33" b="10134"/>
          <a:stretch/>
        </p:blipFill>
        <p:spPr>
          <a:xfrm>
            <a:off x="0" y="559191"/>
            <a:ext cx="12192000" cy="5739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998C97-D85A-4B27-9AF7-8E844DC1EBBD}"/>
              </a:ext>
            </a:extLst>
          </p:cNvPr>
          <p:cNvSpPr txBox="1"/>
          <p:nvPr/>
        </p:nvSpPr>
        <p:spPr>
          <a:xfrm>
            <a:off x="8468750" y="1245909"/>
            <a:ext cx="4116796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Ando en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bicicleta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porque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...</a:t>
            </a:r>
            <a:endParaRPr lang="en-US" sz="25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7253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6105DD-2F2A-4C38-A232-EEE4B0C5B0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32" b="8287"/>
          <a:stretch/>
        </p:blipFill>
        <p:spPr>
          <a:xfrm>
            <a:off x="0" y="482130"/>
            <a:ext cx="12192000" cy="5893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E6013D-92EA-4151-8CC6-747C9D457402}"/>
              </a:ext>
            </a:extLst>
          </p:cNvPr>
          <p:cNvSpPr txBox="1"/>
          <p:nvPr/>
        </p:nvSpPr>
        <p:spPr>
          <a:xfrm>
            <a:off x="7554350" y="1083408"/>
            <a:ext cx="4116796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Quiero</a:t>
            </a:r>
            <a:r>
              <a:rPr lang="en-US" sz="2000" b="1" dirty="0">
                <a:solidFill>
                  <a:srgbClr val="FFFF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que el </a:t>
            </a:r>
            <a:r>
              <a:rPr lang="en-US" sz="2000" b="1" dirty="0" err="1">
                <a:solidFill>
                  <a:srgbClr val="FFFF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aire</a:t>
            </a:r>
            <a:r>
              <a:rPr lang="en-US" sz="2000" b="1" dirty="0">
                <a:solidFill>
                  <a:srgbClr val="FFFF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esté</a:t>
            </a:r>
            <a:r>
              <a:rPr lang="en-US" sz="2000" b="1" dirty="0">
                <a:solidFill>
                  <a:srgbClr val="FFFF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limpio</a:t>
            </a:r>
            <a:endParaRPr lang="en-US" sz="2500" b="1" dirty="0">
              <a:solidFill>
                <a:srgbClr val="FFFF00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4528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245DF-AD1D-4757-B7C6-AB3CACA96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91" b="9108"/>
          <a:stretch/>
        </p:blipFill>
        <p:spPr>
          <a:xfrm>
            <a:off x="0" y="467750"/>
            <a:ext cx="12192000" cy="5922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E127FB-9EE5-4D6A-92D2-6E177E960CED}"/>
              </a:ext>
            </a:extLst>
          </p:cNvPr>
          <p:cNvSpPr txBox="1"/>
          <p:nvPr/>
        </p:nvSpPr>
        <p:spPr>
          <a:xfrm>
            <a:off x="6096000" y="1119202"/>
            <a:ext cx="5514534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Guardo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la comida que me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sobra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porque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…</a:t>
            </a:r>
            <a:endParaRPr lang="en-US" sz="25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26379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5844CF-11C6-41F3-9E52-03CFBE11B7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6" b="8288"/>
          <a:stretch/>
        </p:blipFill>
        <p:spPr>
          <a:xfrm>
            <a:off x="0" y="474785"/>
            <a:ext cx="12192000" cy="5908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68E6FE-084E-4AF3-8A5C-A0DC487FC416}"/>
              </a:ext>
            </a:extLst>
          </p:cNvPr>
          <p:cNvSpPr txBox="1"/>
          <p:nvPr/>
        </p:nvSpPr>
        <p:spPr>
          <a:xfrm>
            <a:off x="8567222" y="1372518"/>
            <a:ext cx="4290647" cy="707886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Quiero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que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haya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suficiente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comida para todos.</a:t>
            </a:r>
          </a:p>
        </p:txBody>
      </p:sp>
    </p:spTree>
    <p:extLst>
      <p:ext uri="{BB962C8B-B14F-4D97-AF65-F5344CB8AC3E}">
        <p14:creationId xmlns:p14="http://schemas.microsoft.com/office/powerpoint/2010/main" val="1971935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DDC2C0-903A-488F-8C30-45057DDDA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22" b="8506"/>
          <a:stretch/>
        </p:blipFill>
        <p:spPr>
          <a:xfrm>
            <a:off x="0" y="489335"/>
            <a:ext cx="12192000" cy="5879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E7E436-43A6-45C8-A694-75C752AFBDBA}"/>
              </a:ext>
            </a:extLst>
          </p:cNvPr>
          <p:cNvSpPr txBox="1"/>
          <p:nvPr/>
        </p:nvSpPr>
        <p:spPr>
          <a:xfrm>
            <a:off x="2635348" y="1063028"/>
            <a:ext cx="3460652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Apago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las luces</a:t>
            </a:r>
          </a:p>
        </p:txBody>
      </p:sp>
    </p:spTree>
    <p:extLst>
      <p:ext uri="{BB962C8B-B14F-4D97-AF65-F5344CB8AC3E}">
        <p14:creationId xmlns:p14="http://schemas.microsoft.com/office/powerpoint/2010/main" val="1395981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361825-A39E-4FCA-AE69-B2E0AF7CF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06" b="8903"/>
          <a:stretch/>
        </p:blipFill>
        <p:spPr>
          <a:xfrm>
            <a:off x="0" y="481818"/>
            <a:ext cx="12192000" cy="58943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44B965-E7F3-4308-AC56-47A41EB0CA7A}"/>
              </a:ext>
            </a:extLst>
          </p:cNvPr>
          <p:cNvSpPr txBox="1"/>
          <p:nvPr/>
        </p:nvSpPr>
        <p:spPr>
          <a:xfrm>
            <a:off x="3085513" y="1063028"/>
            <a:ext cx="3385625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Amo a los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osos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polares</a:t>
            </a:r>
            <a:endParaRPr lang="en-US" sz="20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56065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6FA852-6157-427A-BF7D-F891DE2F3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96" b="6851"/>
          <a:stretch/>
        </p:blipFill>
        <p:spPr>
          <a:xfrm>
            <a:off x="0" y="397412"/>
            <a:ext cx="12192000" cy="6063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2CE452-68C1-485C-B0A7-9015B53FD41E}"/>
              </a:ext>
            </a:extLst>
          </p:cNvPr>
          <p:cNvSpPr txBox="1"/>
          <p:nvPr/>
        </p:nvSpPr>
        <p:spPr>
          <a:xfrm>
            <a:off x="6260123" y="1437438"/>
            <a:ext cx="3502856" cy="707886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Reciclo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vidrio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aluminio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papel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y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plástico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porque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03328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A0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E1376-56E7-4548-A2F1-07D13A0484E2}"/>
              </a:ext>
            </a:extLst>
          </p:cNvPr>
          <p:cNvSpPr/>
          <p:nvPr/>
        </p:nvSpPr>
        <p:spPr>
          <a:xfrm>
            <a:off x="2399363" y="278787"/>
            <a:ext cx="801693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Our Planet. The One Place we all call Home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Nuestro Planeta</a:t>
            </a:r>
          </a:p>
        </p:txBody>
      </p:sp>
      <p:pic>
        <p:nvPicPr>
          <p:cNvPr id="2" name="Picture 2" descr="Earth globe isolated on white background with Vector Image">
            <a:extLst>
              <a:ext uri="{FF2B5EF4-FFF2-40B4-BE49-F238E27FC236}">
                <a16:creationId xmlns:a16="http://schemas.microsoft.com/office/drawing/2014/main" id="{C2B87ED0-6858-4E2D-A629-A65C8D43B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t="13011" r="14185" b="20937"/>
          <a:stretch/>
        </p:blipFill>
        <p:spPr bwMode="auto">
          <a:xfrm>
            <a:off x="3735219" y="1414975"/>
            <a:ext cx="5026361" cy="497996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900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F132E0-795C-48E4-8F30-1D3CCE06D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6" b="7467"/>
          <a:stretch/>
        </p:blipFill>
        <p:spPr>
          <a:xfrm>
            <a:off x="0" y="446649"/>
            <a:ext cx="12192000" cy="5964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268F8E-DE15-4D3D-816B-C1AA3E49EE89}"/>
              </a:ext>
            </a:extLst>
          </p:cNvPr>
          <p:cNvSpPr txBox="1"/>
          <p:nvPr/>
        </p:nvSpPr>
        <p:spPr>
          <a:xfrm>
            <a:off x="0" y="1105229"/>
            <a:ext cx="4825218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Amo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caminar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descalza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en el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pasto</a:t>
            </a:r>
            <a:endParaRPr lang="en-US" sz="20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0321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09A88F-D0E6-48BE-AE7C-4AC0D31CD4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6" b="7877"/>
          <a:stretch/>
        </p:blipFill>
        <p:spPr>
          <a:xfrm>
            <a:off x="0" y="460717"/>
            <a:ext cx="12192000" cy="5936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DF877F-57FE-4EA2-BB39-B3186DBF38A1}"/>
              </a:ext>
            </a:extLst>
          </p:cNvPr>
          <p:cNvSpPr txBox="1"/>
          <p:nvPr/>
        </p:nvSpPr>
        <p:spPr>
          <a:xfrm>
            <a:off x="7793502" y="1034892"/>
            <a:ext cx="4754880" cy="707886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Principalmente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ayudo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a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cuidar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la tierra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porque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5696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E5FA55-8F7D-47CC-8A4C-085EC1A3FC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33" b="7261"/>
          <a:stretch/>
        </p:blipFill>
        <p:spPr>
          <a:xfrm>
            <a:off x="0" y="460717"/>
            <a:ext cx="12192000" cy="5936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DF877F-57FE-4EA2-BB39-B3186DBF38A1}"/>
              </a:ext>
            </a:extLst>
          </p:cNvPr>
          <p:cNvSpPr txBox="1"/>
          <p:nvPr/>
        </p:nvSpPr>
        <p:spPr>
          <a:xfrm>
            <a:off x="309489" y="460717"/>
            <a:ext cx="6330460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Quiero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que TODOS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estemos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felices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y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saludables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8003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DF877F-57FE-4EA2-BB39-B3186DBF38A1}"/>
              </a:ext>
            </a:extLst>
          </p:cNvPr>
          <p:cNvSpPr txBox="1"/>
          <p:nvPr/>
        </p:nvSpPr>
        <p:spPr>
          <a:xfrm>
            <a:off x="2644727" y="2118105"/>
            <a:ext cx="2940147" cy="707886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¡Y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pintando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cómo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vuelas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1626BE-487A-4C2B-AE3A-A6F659F8E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07" r="50000" b="8287"/>
          <a:stretch/>
        </p:blipFill>
        <p:spPr>
          <a:xfrm>
            <a:off x="2536874" y="460717"/>
            <a:ext cx="6096000" cy="59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60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E1376-56E7-4548-A2F1-07D13A0484E2}"/>
              </a:ext>
            </a:extLst>
          </p:cNvPr>
          <p:cNvSpPr/>
          <p:nvPr/>
        </p:nvSpPr>
        <p:spPr>
          <a:xfrm>
            <a:off x="7181724" y="292892"/>
            <a:ext cx="4512989" cy="2227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Nuestro Planeta. El lugar que todos llamamos Casa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47DD50-B2EB-4520-831E-28725F72CCB1}"/>
              </a:ext>
            </a:extLst>
          </p:cNvPr>
          <p:cNvSpPr/>
          <p:nvPr/>
        </p:nvSpPr>
        <p:spPr>
          <a:xfrm>
            <a:off x="6261756" y="2455690"/>
            <a:ext cx="5710729" cy="41094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</a:rPr>
              <a:t>I Love The Earth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(♫Tune: Eensy Weensy Spider)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</a:rPr>
              <a:t>Amo la tierra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</a:rPr>
              <a:t>Y todo lo que vive.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</a:rPr>
              <a:t>Amo las plantas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</a:rPr>
              <a:t>Y la bellaza que nos dan.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</a:rPr>
              <a:t>Amo los animales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</a:rPr>
              <a:t>Y los peces en el mar.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</a:rPr>
              <a:t>Porque yo soy parte de la Tierra y ella en mí está.</a:t>
            </a:r>
          </a:p>
        </p:txBody>
      </p:sp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146" name="Picture 2" descr="Impacts of biotechnology on society — Science Learning Hub">
            <a:extLst>
              <a:ext uri="{FF2B5EF4-FFF2-40B4-BE49-F238E27FC236}">
                <a16:creationId xmlns:a16="http://schemas.microsoft.com/office/drawing/2014/main" id="{4F28EB31-9D04-4BE4-AD3C-AE082590F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89" y="2784065"/>
            <a:ext cx="5188434" cy="345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144A089-542A-46D0-B5EB-25564AB1166A}"/>
              </a:ext>
            </a:extLst>
          </p:cNvPr>
          <p:cNvSpPr/>
          <p:nvPr/>
        </p:nvSpPr>
        <p:spPr>
          <a:xfrm>
            <a:off x="245481" y="102704"/>
            <a:ext cx="5197170" cy="24179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1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I Love The Earth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9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(♫Tune: Eensy Weensy Spider)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1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I love the earth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1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And everything that lives.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1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I love the plants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1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And the beauty each one gives.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1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I love the animals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1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And the fish at sea.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1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For I am part of Mother Earth, And it’s a part of me.</a:t>
            </a:r>
          </a:p>
        </p:txBody>
      </p:sp>
    </p:spTree>
    <p:extLst>
      <p:ext uri="{BB962C8B-B14F-4D97-AF65-F5344CB8AC3E}">
        <p14:creationId xmlns:p14="http://schemas.microsoft.com/office/powerpoint/2010/main" val="3354816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A0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E1376-56E7-4548-A2F1-07D13A0484E2}"/>
              </a:ext>
            </a:extLst>
          </p:cNvPr>
          <p:cNvSpPr/>
          <p:nvPr/>
        </p:nvSpPr>
        <p:spPr>
          <a:xfrm>
            <a:off x="3841182" y="343006"/>
            <a:ext cx="5077031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Laberinto</a:t>
            </a:r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3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caja</a:t>
            </a:r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reciclada</a:t>
            </a:r>
            <a:endParaRPr lang="en-US" sz="3000" dirty="0">
              <a:solidFill>
                <a:schemeClr val="bg1"/>
              </a:solidFill>
              <a:effectLst>
                <a:outerShdw dist="38100" dir="5400000" algn="ctr" rotWithShape="0">
                  <a:schemeClr val="accent1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3000" dirty="0">
              <a:solidFill>
                <a:schemeClr val="bg1"/>
              </a:solidFill>
              <a:effectLst>
                <a:outerShdw dist="38100" dir="5400000" algn="ctr" rotWithShape="0">
                  <a:schemeClr val="accent1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DCE7A2-B28A-43B8-BC16-A5A10ED2575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/>
          <a:stretch/>
        </p:blipFill>
        <p:spPr>
          <a:xfrm>
            <a:off x="2569699" y="1276643"/>
            <a:ext cx="7357402" cy="430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23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A0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E1376-56E7-4548-A2F1-07D13A0484E2}"/>
              </a:ext>
            </a:extLst>
          </p:cNvPr>
          <p:cNvSpPr/>
          <p:nvPr/>
        </p:nvSpPr>
        <p:spPr>
          <a:xfrm>
            <a:off x="4589788" y="343006"/>
            <a:ext cx="357982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Ideas para </a:t>
            </a:r>
            <a:r>
              <a:rPr lang="en-US" sz="3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reciclar</a:t>
            </a:r>
            <a:endParaRPr lang="en-US" sz="3000" dirty="0">
              <a:solidFill>
                <a:schemeClr val="bg1"/>
              </a:solidFill>
              <a:effectLst>
                <a:outerShdw dist="38100" dir="5400000" algn="ctr" rotWithShape="0">
                  <a:schemeClr val="accent1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3000" dirty="0">
              <a:solidFill>
                <a:schemeClr val="bg1"/>
              </a:solidFill>
              <a:effectLst>
                <a:outerShdw dist="38100" dir="5400000" algn="ctr" rotWithShape="0">
                  <a:schemeClr val="accent1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12FF35-44BC-4BE9-A678-152212624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08" t="12290" r="50000" b="10545"/>
          <a:stretch/>
        </p:blipFill>
        <p:spPr>
          <a:xfrm>
            <a:off x="3981157" y="936674"/>
            <a:ext cx="4534486" cy="528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46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A0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395834-B1A2-44D9-A04C-755675F6DD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3000" contrast="57000"/>
                    </a14:imgEffect>
                  </a14:imgLayer>
                </a14:imgProps>
              </a:ext>
            </a:extLst>
          </a:blip>
          <a:srcRect l="8553" t="5184" r="13256" b="33090"/>
          <a:stretch/>
        </p:blipFill>
        <p:spPr>
          <a:xfrm>
            <a:off x="1481889" y="1778668"/>
            <a:ext cx="9533021" cy="42311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31F4BA-DD06-47CA-8EDD-B72FE0346FE4}"/>
              </a:ext>
            </a:extLst>
          </p:cNvPr>
          <p:cNvSpPr/>
          <p:nvPr/>
        </p:nvSpPr>
        <p:spPr>
          <a:xfrm>
            <a:off x="3941521" y="554699"/>
            <a:ext cx="4613764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5400000" algn="ctr" rotWithShape="0">
                    <a:srgbClr val="90C226"/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Send your pics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593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A0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E1376-56E7-4548-A2F1-07D13A0484E2}"/>
              </a:ext>
            </a:extLst>
          </p:cNvPr>
          <p:cNvSpPr/>
          <p:nvPr/>
        </p:nvSpPr>
        <p:spPr>
          <a:xfrm>
            <a:off x="2371228" y="343006"/>
            <a:ext cx="8016938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Our Planet. The One Place we all call Home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3BEDF9-BC01-47D3-BD20-71333E08B816}"/>
              </a:ext>
            </a:extLst>
          </p:cNvPr>
          <p:cNvSpPr txBox="1"/>
          <p:nvPr/>
        </p:nvSpPr>
        <p:spPr>
          <a:xfrm>
            <a:off x="3017546" y="5960996"/>
            <a:ext cx="6724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Animals - Animales</a:t>
            </a:r>
          </a:p>
        </p:txBody>
      </p:sp>
      <p:pic>
        <p:nvPicPr>
          <p:cNvPr id="2052" name="Picture 4" descr="What Is in an Elephant Habitat? (with pictures)">
            <a:extLst>
              <a:ext uri="{FF2B5EF4-FFF2-40B4-BE49-F238E27FC236}">
                <a16:creationId xmlns:a16="http://schemas.microsoft.com/office/drawing/2014/main" id="{B3B99846-EE48-46E5-B0FF-4B4709051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701" y="1161376"/>
            <a:ext cx="8201465" cy="453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850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A0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E1376-56E7-4548-A2F1-07D13A0484E2}"/>
              </a:ext>
            </a:extLst>
          </p:cNvPr>
          <p:cNvSpPr/>
          <p:nvPr/>
        </p:nvSpPr>
        <p:spPr>
          <a:xfrm>
            <a:off x="2371228" y="343006"/>
            <a:ext cx="8016938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Our Planet. The One Place we all call Home</a:t>
            </a:r>
          </a:p>
        </p:txBody>
      </p:sp>
      <p:pic>
        <p:nvPicPr>
          <p:cNvPr id="3074" name="Picture 2" descr="Before the Flood - Deforestation: Killing the Lungs of the Planet">
            <a:extLst>
              <a:ext uri="{FF2B5EF4-FFF2-40B4-BE49-F238E27FC236}">
                <a16:creationId xmlns:a16="http://schemas.microsoft.com/office/drawing/2014/main" id="{7D76074C-3FD1-479C-A352-5DFCEF6E1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996" y="1251017"/>
            <a:ext cx="7851170" cy="435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C8396C-2F6F-4C47-AA94-7F86A5F9D2CC}"/>
              </a:ext>
            </a:extLst>
          </p:cNvPr>
          <p:cNvSpPr txBox="1"/>
          <p:nvPr/>
        </p:nvSpPr>
        <p:spPr>
          <a:xfrm>
            <a:off x="2886249" y="5960996"/>
            <a:ext cx="6724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Forests - Bosques</a:t>
            </a:r>
          </a:p>
        </p:txBody>
      </p:sp>
    </p:spTree>
    <p:extLst>
      <p:ext uri="{BB962C8B-B14F-4D97-AF65-F5344CB8AC3E}">
        <p14:creationId xmlns:p14="http://schemas.microsoft.com/office/powerpoint/2010/main" val="1551342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A0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E1376-56E7-4548-A2F1-07D13A0484E2}"/>
              </a:ext>
            </a:extLst>
          </p:cNvPr>
          <p:cNvSpPr/>
          <p:nvPr/>
        </p:nvSpPr>
        <p:spPr>
          <a:xfrm>
            <a:off x="2371228" y="343006"/>
            <a:ext cx="8016938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Our Planet. The One Place we all call Home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C8396C-2F6F-4C47-AA94-7F86A5F9D2CC}"/>
              </a:ext>
            </a:extLst>
          </p:cNvPr>
          <p:cNvSpPr txBox="1"/>
          <p:nvPr/>
        </p:nvSpPr>
        <p:spPr>
          <a:xfrm>
            <a:off x="2886249" y="5960996"/>
            <a:ext cx="6724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Oceans - </a:t>
            </a:r>
            <a:r>
              <a:rPr lang="en-US" sz="3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Oc</a:t>
            </a:r>
            <a:r>
              <a:rPr lang="en-US" sz="3000" b="1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é</a:t>
            </a:r>
            <a:r>
              <a:rPr lang="en-US" sz="3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anos</a:t>
            </a:r>
            <a:endParaRPr lang="en-US" sz="3000" dirty="0">
              <a:solidFill>
                <a:schemeClr val="bg1"/>
              </a:solidFill>
              <a:effectLst>
                <a:outerShdw dist="38100" dir="5400000" algn="ctr" rotWithShape="0">
                  <a:schemeClr val="accent1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098" name="Picture 2" descr="These 20 Companies Caused More Than One-Fifth of Oceans ...">
            <a:extLst>
              <a:ext uri="{FF2B5EF4-FFF2-40B4-BE49-F238E27FC236}">
                <a16:creationId xmlns:a16="http://schemas.microsoft.com/office/drawing/2014/main" id="{66227F50-926F-48D7-A19C-A97886384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31" y="1162898"/>
            <a:ext cx="8299938" cy="453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444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A0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E1376-56E7-4548-A2F1-07D13A0484E2}"/>
              </a:ext>
            </a:extLst>
          </p:cNvPr>
          <p:cNvSpPr/>
          <p:nvPr/>
        </p:nvSpPr>
        <p:spPr>
          <a:xfrm>
            <a:off x="2371228" y="343006"/>
            <a:ext cx="8016938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Our Planet. The One Place we all call Home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C8396C-2F6F-4C47-AA94-7F86A5F9D2CC}"/>
              </a:ext>
            </a:extLst>
          </p:cNvPr>
          <p:cNvSpPr txBox="1"/>
          <p:nvPr/>
        </p:nvSpPr>
        <p:spPr>
          <a:xfrm>
            <a:off x="2886249" y="5960996"/>
            <a:ext cx="6724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Mountains - </a:t>
            </a:r>
            <a:r>
              <a:rPr lang="en-US" sz="3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Monta</a:t>
            </a:r>
            <a:r>
              <a:rPr lang="en-US" sz="3000" b="1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ña</a:t>
            </a:r>
            <a:r>
              <a:rPr lang="en-US" sz="3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endParaRPr lang="en-US" sz="3000" dirty="0">
              <a:solidFill>
                <a:schemeClr val="bg1"/>
              </a:solidFill>
              <a:effectLst>
                <a:outerShdw dist="38100" dir="5400000" algn="ctr" rotWithShape="0">
                  <a:schemeClr val="accent1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122" name="Picture 2" descr="Why going for a retreat in the mountains is best for your mental ...">
            <a:extLst>
              <a:ext uri="{FF2B5EF4-FFF2-40B4-BE49-F238E27FC236}">
                <a16:creationId xmlns:a16="http://schemas.microsoft.com/office/drawing/2014/main" id="{F7380617-AEE4-402B-88D7-EB6F43A2F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248" y="1072181"/>
            <a:ext cx="6356225" cy="476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088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3FD8CB-CAE5-4FD6-82C0-298300798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4" r="22000"/>
          <a:stretch/>
        </p:blipFill>
        <p:spPr>
          <a:xfrm>
            <a:off x="2705686" y="3347"/>
            <a:ext cx="6780628" cy="6854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165331-2796-4C37-9692-3A372B18E836}"/>
              </a:ext>
            </a:extLst>
          </p:cNvPr>
          <p:cNvSpPr txBox="1"/>
          <p:nvPr/>
        </p:nvSpPr>
        <p:spPr>
          <a:xfrm>
            <a:off x="0" y="5986721"/>
            <a:ext cx="3174260" cy="646331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Publisher:</a:t>
            </a:r>
            <a:r>
              <a:rPr lang="en-US" dirty="0">
                <a:latin typeface="Century Gothic" panose="020B0502020202020204" pitchFamily="34" charset="0"/>
              </a:rPr>
              <a:t> </a:t>
            </a:r>
            <a:r>
              <a:rPr lang="en-US" sz="1700" dirty="0">
                <a:latin typeface="Century Gothic" panose="020B0502020202020204" pitchFamily="34" charset="0"/>
              </a:rPr>
              <a:t>Little, Brown Books for Young Readers</a:t>
            </a:r>
            <a:endParaRPr lang="en-US" sz="17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50635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05C3F7-1D9E-468F-A83C-B9C6E0FC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38" r="21769"/>
          <a:stretch/>
        </p:blipFill>
        <p:spPr>
          <a:xfrm>
            <a:off x="2670516" y="0"/>
            <a:ext cx="6850967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AE0EF5-98C0-4A5B-A34F-074B541F556F}"/>
              </a:ext>
            </a:extLst>
          </p:cNvPr>
          <p:cNvSpPr txBox="1"/>
          <p:nvPr/>
        </p:nvSpPr>
        <p:spPr>
          <a:xfrm>
            <a:off x="3353148" y="4467410"/>
            <a:ext cx="3174260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Yo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cuido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al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planeta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.</a:t>
            </a:r>
            <a:endParaRPr lang="en-US" sz="25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98325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9AB23-5C55-49AA-B038-DD33057AC1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28" b="8287"/>
          <a:stretch/>
        </p:blipFill>
        <p:spPr>
          <a:xfrm>
            <a:off x="0" y="488852"/>
            <a:ext cx="12192000" cy="5880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FF546D-607A-481F-8C29-DFC0FE867F2F}"/>
              </a:ext>
            </a:extLst>
          </p:cNvPr>
          <p:cNvSpPr txBox="1"/>
          <p:nvPr/>
        </p:nvSpPr>
        <p:spPr>
          <a:xfrm>
            <a:off x="2484130" y="1018662"/>
            <a:ext cx="4187134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Uso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ambos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lados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del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papel</a:t>
            </a:r>
            <a:endParaRPr lang="en-US" sz="25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9858537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484</Words>
  <Application>Microsoft Office PowerPoint</Application>
  <PresentationFormat>Widescreen</PresentationFormat>
  <Paragraphs>160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Aharoni</vt:lpstr>
      <vt:lpstr>Arial</vt:lpstr>
      <vt:lpstr>Calibri</vt:lpstr>
      <vt:lpstr>Century Gothic</vt:lpstr>
      <vt:lpstr>Trebuchet MS</vt:lpstr>
      <vt:lpstr>Wingdings 3</vt:lpstr>
      <vt:lpstr>Facet</vt:lpstr>
      <vt:lpstr>April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Erich Roden</dc:creator>
  <cp:lastModifiedBy>Erich Roden</cp:lastModifiedBy>
  <cp:revision>29</cp:revision>
  <dcterms:created xsi:type="dcterms:W3CDTF">2020-04-15T04:55:04Z</dcterms:created>
  <dcterms:modified xsi:type="dcterms:W3CDTF">2020-04-22T04:46:11Z</dcterms:modified>
</cp:coreProperties>
</file>