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28"/>
  </p:notesMasterIdLst>
  <p:sldIdLst>
    <p:sldId id="292" r:id="rId2"/>
    <p:sldId id="256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83" r:id="rId19"/>
    <p:sldId id="298" r:id="rId20"/>
    <p:sldId id="286" r:id="rId21"/>
    <p:sldId id="293" r:id="rId22"/>
    <p:sldId id="294" r:id="rId23"/>
    <p:sldId id="296" r:id="rId24"/>
    <p:sldId id="295" r:id="rId25"/>
    <p:sldId id="297" r:id="rId26"/>
    <p:sldId id="29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33CC"/>
    <a:srgbClr val="135A09"/>
    <a:srgbClr val="165008"/>
    <a:srgbClr val="0F991C"/>
    <a:srgbClr val="1B6B1B"/>
    <a:srgbClr val="EADE82"/>
    <a:srgbClr val="26BC26"/>
    <a:srgbClr val="519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3EB8A-6277-45C1-A503-8B016A853664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877D9-7543-4ADD-8092-63E0002BEE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313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E00C7-EBF3-4482-A53D-61C96E817E7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576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88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570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404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241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317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07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122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150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Hibernation is a type of deep sleep an animal enters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Winters is the time when the food becomes scarce.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029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Hibernation is a type of deep sleep an animal enters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Winters is the time when the food becomes scarce.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427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023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Hibernation is a type of deep sleep an animal enters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Winters is the time when the food becomes scarce.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075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Hibernation is a type of deep sleep an animal enters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Winters is the time when the food becomes scarce.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518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Hibernation is a type of deep sleep an animal enters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Winters is the time when the food becomes scarce.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797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Hibernation is a type of deep sleep an animal enters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Winters is the time when the food becomes scarce.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8794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Hibernation is a type of deep sleep an animal enters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Winters is the time when the food becomes scarce.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4418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Hibernation is a type of deep sleep an animal enters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Winters is the time when the food becomes scarce.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749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934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59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17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921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58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950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7D9-7543-4ADD-8092-63E0002BEEB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993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52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379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3886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179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7181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497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741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098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r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2A4458B-3397-4DBB-AE0E-FC5D1579656B}"/>
              </a:ext>
            </a:extLst>
          </p:cNvPr>
          <p:cNvGrpSpPr/>
          <p:nvPr userDrawn="1"/>
        </p:nvGrpSpPr>
        <p:grpSpPr>
          <a:xfrm>
            <a:off x="2118" y="0"/>
            <a:ext cx="12187767" cy="6858000"/>
            <a:chOff x="1588" y="0"/>
            <a:chExt cx="9140825" cy="6858000"/>
          </a:xfrm>
        </p:grpSpPr>
        <p:sp>
          <p:nvSpPr>
            <p:cNvPr id="15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88" y="0"/>
              <a:ext cx="91408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5" name="Freeform 5"/>
            <p:cNvSpPr>
              <a:spLocks/>
            </p:cNvSpPr>
            <p:nvPr/>
          </p:nvSpPr>
          <p:spPr bwMode="auto">
            <a:xfrm>
              <a:off x="1588" y="1803400"/>
              <a:ext cx="9140825" cy="5054600"/>
            </a:xfrm>
            <a:custGeom>
              <a:avLst/>
              <a:gdLst>
                <a:gd name="T0" fmla="*/ 2880 w 2880"/>
                <a:gd name="T1" fmla="*/ 1592 h 1592"/>
                <a:gd name="T2" fmla="*/ 2880 w 2880"/>
                <a:gd name="T3" fmla="*/ 481 h 1592"/>
                <a:gd name="T4" fmla="*/ 1688 w 2880"/>
                <a:gd name="T5" fmla="*/ 35 h 1592"/>
                <a:gd name="T6" fmla="*/ 1074 w 2880"/>
                <a:gd name="T7" fmla="*/ 3 h 1592"/>
                <a:gd name="T8" fmla="*/ 0 w 2880"/>
                <a:gd name="T9" fmla="*/ 151 h 1592"/>
                <a:gd name="T10" fmla="*/ 0 w 2880"/>
                <a:gd name="T11" fmla="*/ 1592 h 1592"/>
                <a:gd name="T12" fmla="*/ 2880 w 2880"/>
                <a:gd name="T13" fmla="*/ 1592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0" h="1592">
                  <a:moveTo>
                    <a:pt x="2880" y="1592"/>
                  </a:moveTo>
                  <a:cubicBezTo>
                    <a:pt x="2880" y="481"/>
                    <a:pt x="2880" y="481"/>
                    <a:pt x="2880" y="481"/>
                  </a:cubicBezTo>
                  <a:cubicBezTo>
                    <a:pt x="2574" y="270"/>
                    <a:pt x="2183" y="97"/>
                    <a:pt x="1688" y="35"/>
                  </a:cubicBezTo>
                  <a:cubicBezTo>
                    <a:pt x="1514" y="14"/>
                    <a:pt x="1302" y="0"/>
                    <a:pt x="1074" y="3"/>
                  </a:cubicBezTo>
                  <a:cubicBezTo>
                    <a:pt x="726" y="7"/>
                    <a:pt x="341" y="47"/>
                    <a:pt x="0" y="151"/>
                  </a:cubicBezTo>
                  <a:cubicBezTo>
                    <a:pt x="0" y="1592"/>
                    <a:pt x="0" y="1592"/>
                    <a:pt x="0" y="1592"/>
                  </a:cubicBezTo>
                  <a:lnTo>
                    <a:pt x="2880" y="1592"/>
                  </a:ln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6" name="Freeform 6"/>
            <p:cNvSpPr>
              <a:spLocks/>
            </p:cNvSpPr>
            <p:nvPr/>
          </p:nvSpPr>
          <p:spPr bwMode="auto">
            <a:xfrm>
              <a:off x="1588" y="2432050"/>
              <a:ext cx="9140825" cy="4425950"/>
            </a:xfrm>
            <a:custGeom>
              <a:avLst/>
              <a:gdLst>
                <a:gd name="T0" fmla="*/ 2880 w 2880"/>
                <a:gd name="T1" fmla="*/ 1394 h 1394"/>
                <a:gd name="T2" fmla="*/ 2880 w 2880"/>
                <a:gd name="T3" fmla="*/ 338 h 1394"/>
                <a:gd name="T4" fmla="*/ 1330 w 2880"/>
                <a:gd name="T5" fmla="*/ 1 h 1394"/>
                <a:gd name="T6" fmla="*/ 0 w 2880"/>
                <a:gd name="T7" fmla="*/ 320 h 1394"/>
                <a:gd name="T8" fmla="*/ 0 w 2880"/>
                <a:gd name="T9" fmla="*/ 1394 h 1394"/>
                <a:gd name="T10" fmla="*/ 2880 w 2880"/>
                <a:gd name="T11" fmla="*/ 1394 h 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0" h="1394">
                  <a:moveTo>
                    <a:pt x="2880" y="1394"/>
                  </a:moveTo>
                  <a:cubicBezTo>
                    <a:pt x="2880" y="338"/>
                    <a:pt x="2880" y="338"/>
                    <a:pt x="2880" y="338"/>
                  </a:cubicBezTo>
                  <a:cubicBezTo>
                    <a:pt x="2406" y="119"/>
                    <a:pt x="1855" y="2"/>
                    <a:pt x="1330" y="1"/>
                  </a:cubicBezTo>
                  <a:cubicBezTo>
                    <a:pt x="833" y="0"/>
                    <a:pt x="360" y="102"/>
                    <a:pt x="0" y="320"/>
                  </a:cubicBezTo>
                  <a:cubicBezTo>
                    <a:pt x="0" y="1394"/>
                    <a:pt x="0" y="1394"/>
                    <a:pt x="0" y="1394"/>
                  </a:cubicBezTo>
                  <a:lnTo>
                    <a:pt x="2880" y="13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C443"/>
                </a:gs>
                <a:gs pos="65000">
                  <a:srgbClr val="76AA1B"/>
                </a:gs>
              </a:gsLst>
              <a:lin ang="114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7" name="Freeform 7"/>
            <p:cNvSpPr>
              <a:spLocks/>
            </p:cNvSpPr>
            <p:nvPr/>
          </p:nvSpPr>
          <p:spPr bwMode="auto">
            <a:xfrm>
              <a:off x="271463" y="311150"/>
              <a:ext cx="2036763" cy="1216025"/>
            </a:xfrm>
            <a:custGeom>
              <a:avLst/>
              <a:gdLst>
                <a:gd name="T0" fmla="*/ 438 w 642"/>
                <a:gd name="T1" fmla="*/ 67 h 383"/>
                <a:gd name="T2" fmla="*/ 369 w 642"/>
                <a:gd name="T3" fmla="*/ 4 h 383"/>
                <a:gd name="T4" fmla="*/ 268 w 642"/>
                <a:gd name="T5" fmla="*/ 107 h 383"/>
                <a:gd name="T6" fmla="*/ 154 w 642"/>
                <a:gd name="T7" fmla="*/ 78 h 383"/>
                <a:gd name="T8" fmla="*/ 125 w 642"/>
                <a:gd name="T9" fmla="*/ 145 h 383"/>
                <a:gd name="T10" fmla="*/ 35 w 642"/>
                <a:gd name="T11" fmla="*/ 254 h 383"/>
                <a:gd name="T12" fmla="*/ 250 w 642"/>
                <a:gd name="T13" fmla="*/ 310 h 383"/>
                <a:gd name="T14" fmla="*/ 321 w 642"/>
                <a:gd name="T15" fmla="*/ 373 h 383"/>
                <a:gd name="T16" fmla="*/ 430 w 642"/>
                <a:gd name="T17" fmla="*/ 296 h 383"/>
                <a:gd name="T18" fmla="*/ 520 w 642"/>
                <a:gd name="T19" fmla="*/ 308 h 383"/>
                <a:gd name="T20" fmla="*/ 549 w 642"/>
                <a:gd name="T21" fmla="*/ 227 h 383"/>
                <a:gd name="T22" fmla="*/ 571 w 642"/>
                <a:gd name="T23" fmla="*/ 99 h 383"/>
                <a:gd name="T24" fmla="*/ 438 w 642"/>
                <a:gd name="T25" fmla="*/ 67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2" h="383">
                  <a:moveTo>
                    <a:pt x="438" y="67"/>
                  </a:moveTo>
                  <a:cubicBezTo>
                    <a:pt x="438" y="67"/>
                    <a:pt x="434" y="7"/>
                    <a:pt x="369" y="4"/>
                  </a:cubicBezTo>
                  <a:cubicBezTo>
                    <a:pt x="238" y="0"/>
                    <a:pt x="268" y="107"/>
                    <a:pt x="268" y="107"/>
                  </a:cubicBezTo>
                  <a:cubicBezTo>
                    <a:pt x="268" y="107"/>
                    <a:pt x="221" y="48"/>
                    <a:pt x="154" y="78"/>
                  </a:cubicBezTo>
                  <a:cubicBezTo>
                    <a:pt x="107" y="100"/>
                    <a:pt x="125" y="145"/>
                    <a:pt x="125" y="145"/>
                  </a:cubicBezTo>
                  <a:cubicBezTo>
                    <a:pt x="125" y="145"/>
                    <a:pt x="0" y="123"/>
                    <a:pt x="35" y="254"/>
                  </a:cubicBezTo>
                  <a:cubicBezTo>
                    <a:pt x="64" y="360"/>
                    <a:pt x="219" y="338"/>
                    <a:pt x="250" y="310"/>
                  </a:cubicBezTo>
                  <a:cubicBezTo>
                    <a:pt x="250" y="310"/>
                    <a:pt x="244" y="367"/>
                    <a:pt x="321" y="373"/>
                  </a:cubicBezTo>
                  <a:cubicBezTo>
                    <a:pt x="436" y="383"/>
                    <a:pt x="430" y="296"/>
                    <a:pt x="430" y="296"/>
                  </a:cubicBezTo>
                  <a:cubicBezTo>
                    <a:pt x="430" y="296"/>
                    <a:pt x="466" y="342"/>
                    <a:pt x="520" y="308"/>
                  </a:cubicBezTo>
                  <a:cubicBezTo>
                    <a:pt x="573" y="275"/>
                    <a:pt x="549" y="227"/>
                    <a:pt x="549" y="227"/>
                  </a:cubicBezTo>
                  <a:cubicBezTo>
                    <a:pt x="549" y="227"/>
                    <a:pt x="642" y="181"/>
                    <a:pt x="571" y="99"/>
                  </a:cubicBezTo>
                  <a:cubicBezTo>
                    <a:pt x="528" y="49"/>
                    <a:pt x="438" y="67"/>
                    <a:pt x="438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8" name="Freeform 8"/>
            <p:cNvSpPr>
              <a:spLocks/>
            </p:cNvSpPr>
            <p:nvPr/>
          </p:nvSpPr>
          <p:spPr bwMode="auto">
            <a:xfrm>
              <a:off x="712788" y="365125"/>
              <a:ext cx="1425575" cy="663575"/>
            </a:xfrm>
            <a:custGeom>
              <a:avLst/>
              <a:gdLst>
                <a:gd name="T0" fmla="*/ 351 w 449"/>
                <a:gd name="T1" fmla="*/ 63 h 209"/>
                <a:gd name="T2" fmla="*/ 295 w 449"/>
                <a:gd name="T3" fmla="*/ 75 h 209"/>
                <a:gd name="T4" fmla="*/ 295 w 449"/>
                <a:gd name="T5" fmla="*/ 70 h 209"/>
                <a:gd name="T6" fmla="*/ 295 w 449"/>
                <a:gd name="T7" fmla="*/ 68 h 209"/>
                <a:gd name="T8" fmla="*/ 291 w 449"/>
                <a:gd name="T9" fmla="*/ 51 h 209"/>
                <a:gd name="T10" fmla="*/ 269 w 449"/>
                <a:gd name="T11" fmla="*/ 15 h 209"/>
                <a:gd name="T12" fmla="*/ 217 w 449"/>
                <a:gd name="T13" fmla="*/ 0 h 209"/>
                <a:gd name="T14" fmla="*/ 152 w 449"/>
                <a:gd name="T15" fmla="*/ 22 h 209"/>
                <a:gd name="T16" fmla="*/ 127 w 449"/>
                <a:gd name="T17" fmla="*/ 92 h 209"/>
                <a:gd name="T18" fmla="*/ 67 w 449"/>
                <a:gd name="T19" fmla="*/ 71 h 209"/>
                <a:gd name="T20" fmla="*/ 12 w 449"/>
                <a:gd name="T21" fmla="*/ 98 h 209"/>
                <a:gd name="T22" fmla="*/ 14 w 449"/>
                <a:gd name="T23" fmla="*/ 145 h 209"/>
                <a:gd name="T24" fmla="*/ 49 w 449"/>
                <a:gd name="T25" fmla="*/ 159 h 209"/>
                <a:gd name="T26" fmla="*/ 82 w 449"/>
                <a:gd name="T27" fmla="*/ 146 h 209"/>
                <a:gd name="T28" fmla="*/ 85 w 449"/>
                <a:gd name="T29" fmla="*/ 141 h 209"/>
                <a:gd name="T30" fmla="*/ 87 w 449"/>
                <a:gd name="T31" fmla="*/ 137 h 209"/>
                <a:gd name="T32" fmla="*/ 87 w 449"/>
                <a:gd name="T33" fmla="*/ 137 h 209"/>
                <a:gd name="T34" fmla="*/ 83 w 449"/>
                <a:gd name="T35" fmla="*/ 135 h 209"/>
                <a:gd name="T36" fmla="*/ 54 w 449"/>
                <a:gd name="T37" fmla="*/ 147 h 209"/>
                <a:gd name="T38" fmla="*/ 29 w 449"/>
                <a:gd name="T39" fmla="*/ 139 h 209"/>
                <a:gd name="T40" fmla="*/ 14 w 449"/>
                <a:gd name="T41" fmla="*/ 118 h 209"/>
                <a:gd name="T42" fmla="*/ 13 w 449"/>
                <a:gd name="T43" fmla="*/ 107 h 209"/>
                <a:gd name="T44" fmla="*/ 20 w 449"/>
                <a:gd name="T45" fmla="*/ 98 h 209"/>
                <a:gd name="T46" fmla="*/ 20 w 449"/>
                <a:gd name="T47" fmla="*/ 97 h 209"/>
                <a:gd name="T48" fmla="*/ 61 w 449"/>
                <a:gd name="T49" fmla="*/ 83 h 209"/>
                <a:gd name="T50" fmla="*/ 131 w 449"/>
                <a:gd name="T51" fmla="*/ 117 h 209"/>
                <a:gd name="T52" fmla="*/ 133 w 449"/>
                <a:gd name="T53" fmla="*/ 122 h 209"/>
                <a:gd name="T54" fmla="*/ 138 w 449"/>
                <a:gd name="T55" fmla="*/ 113 h 209"/>
                <a:gd name="T56" fmla="*/ 141 w 449"/>
                <a:gd name="T57" fmla="*/ 107 h 209"/>
                <a:gd name="T58" fmla="*/ 136 w 449"/>
                <a:gd name="T59" fmla="*/ 77 h 209"/>
                <a:gd name="T60" fmla="*/ 138 w 449"/>
                <a:gd name="T61" fmla="*/ 58 h 209"/>
                <a:gd name="T62" fmla="*/ 141 w 449"/>
                <a:gd name="T63" fmla="*/ 48 h 209"/>
                <a:gd name="T64" fmla="*/ 143 w 449"/>
                <a:gd name="T65" fmla="*/ 44 h 209"/>
                <a:gd name="T66" fmla="*/ 143 w 449"/>
                <a:gd name="T67" fmla="*/ 42 h 209"/>
                <a:gd name="T68" fmla="*/ 146 w 449"/>
                <a:gd name="T69" fmla="*/ 39 h 209"/>
                <a:gd name="T70" fmla="*/ 211 w 449"/>
                <a:gd name="T71" fmla="*/ 12 h 209"/>
                <a:gd name="T72" fmla="*/ 254 w 449"/>
                <a:gd name="T73" fmla="*/ 23 h 209"/>
                <a:gd name="T74" fmla="*/ 286 w 449"/>
                <a:gd name="T75" fmla="*/ 85 h 209"/>
                <a:gd name="T76" fmla="*/ 289 w 449"/>
                <a:gd name="T77" fmla="*/ 89 h 209"/>
                <a:gd name="T78" fmla="*/ 292 w 449"/>
                <a:gd name="T79" fmla="*/ 87 h 209"/>
                <a:gd name="T80" fmla="*/ 294 w 449"/>
                <a:gd name="T81" fmla="*/ 86 h 209"/>
                <a:gd name="T82" fmla="*/ 310 w 449"/>
                <a:gd name="T83" fmla="*/ 80 h 209"/>
                <a:gd name="T84" fmla="*/ 344 w 449"/>
                <a:gd name="T85" fmla="*/ 76 h 209"/>
                <a:gd name="T86" fmla="*/ 349 w 449"/>
                <a:gd name="T87" fmla="*/ 76 h 209"/>
                <a:gd name="T88" fmla="*/ 412 w 449"/>
                <a:gd name="T89" fmla="*/ 96 h 209"/>
                <a:gd name="T90" fmla="*/ 435 w 449"/>
                <a:gd name="T91" fmla="*/ 142 h 209"/>
                <a:gd name="T92" fmla="*/ 410 w 449"/>
                <a:gd name="T93" fmla="*/ 198 h 209"/>
                <a:gd name="T94" fmla="*/ 407 w 449"/>
                <a:gd name="T95" fmla="*/ 203 h 209"/>
                <a:gd name="T96" fmla="*/ 405 w 449"/>
                <a:gd name="T97" fmla="*/ 207 h 209"/>
                <a:gd name="T98" fmla="*/ 409 w 449"/>
                <a:gd name="T99" fmla="*/ 209 h 209"/>
                <a:gd name="T100" fmla="*/ 409 w 449"/>
                <a:gd name="T101" fmla="*/ 209 h 209"/>
                <a:gd name="T102" fmla="*/ 440 w 449"/>
                <a:gd name="T103" fmla="*/ 162 h 209"/>
                <a:gd name="T104" fmla="*/ 428 w 449"/>
                <a:gd name="T105" fmla="*/ 93 h 209"/>
                <a:gd name="T106" fmla="*/ 351 w 449"/>
                <a:gd name="T107" fmla="*/ 6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9" h="209">
                  <a:moveTo>
                    <a:pt x="351" y="63"/>
                  </a:moveTo>
                  <a:cubicBezTo>
                    <a:pt x="330" y="63"/>
                    <a:pt x="310" y="67"/>
                    <a:pt x="295" y="75"/>
                  </a:cubicBezTo>
                  <a:cubicBezTo>
                    <a:pt x="295" y="74"/>
                    <a:pt x="295" y="72"/>
                    <a:pt x="295" y="70"/>
                  </a:cubicBezTo>
                  <a:cubicBezTo>
                    <a:pt x="295" y="69"/>
                    <a:pt x="295" y="68"/>
                    <a:pt x="295" y="68"/>
                  </a:cubicBezTo>
                  <a:cubicBezTo>
                    <a:pt x="294" y="63"/>
                    <a:pt x="293" y="57"/>
                    <a:pt x="291" y="51"/>
                  </a:cubicBezTo>
                  <a:cubicBezTo>
                    <a:pt x="288" y="36"/>
                    <a:pt x="280" y="24"/>
                    <a:pt x="269" y="15"/>
                  </a:cubicBezTo>
                  <a:cubicBezTo>
                    <a:pt x="256" y="5"/>
                    <a:pt x="238" y="0"/>
                    <a:pt x="217" y="0"/>
                  </a:cubicBezTo>
                  <a:cubicBezTo>
                    <a:pt x="191" y="0"/>
                    <a:pt x="166" y="8"/>
                    <a:pt x="152" y="22"/>
                  </a:cubicBezTo>
                  <a:cubicBezTo>
                    <a:pt x="134" y="39"/>
                    <a:pt x="125" y="64"/>
                    <a:pt x="127" y="92"/>
                  </a:cubicBezTo>
                  <a:cubicBezTo>
                    <a:pt x="111" y="79"/>
                    <a:pt x="89" y="71"/>
                    <a:pt x="67" y="71"/>
                  </a:cubicBezTo>
                  <a:cubicBezTo>
                    <a:pt x="42" y="71"/>
                    <a:pt x="22" y="81"/>
                    <a:pt x="12" y="98"/>
                  </a:cubicBezTo>
                  <a:cubicBezTo>
                    <a:pt x="0" y="116"/>
                    <a:pt x="1" y="131"/>
                    <a:pt x="14" y="145"/>
                  </a:cubicBezTo>
                  <a:cubicBezTo>
                    <a:pt x="23" y="154"/>
                    <a:pt x="36" y="159"/>
                    <a:pt x="49" y="159"/>
                  </a:cubicBezTo>
                  <a:cubicBezTo>
                    <a:pt x="62" y="159"/>
                    <a:pt x="73" y="154"/>
                    <a:pt x="82" y="146"/>
                  </a:cubicBezTo>
                  <a:cubicBezTo>
                    <a:pt x="83" y="144"/>
                    <a:pt x="84" y="143"/>
                    <a:pt x="85" y="141"/>
                  </a:cubicBezTo>
                  <a:cubicBezTo>
                    <a:pt x="85" y="139"/>
                    <a:pt x="86" y="138"/>
                    <a:pt x="87" y="137"/>
                  </a:cubicBezTo>
                  <a:cubicBezTo>
                    <a:pt x="87" y="137"/>
                    <a:pt x="87" y="137"/>
                    <a:pt x="87" y="137"/>
                  </a:cubicBezTo>
                  <a:cubicBezTo>
                    <a:pt x="83" y="135"/>
                    <a:pt x="83" y="135"/>
                    <a:pt x="83" y="135"/>
                  </a:cubicBezTo>
                  <a:cubicBezTo>
                    <a:pt x="75" y="142"/>
                    <a:pt x="65" y="147"/>
                    <a:pt x="54" y="147"/>
                  </a:cubicBezTo>
                  <a:cubicBezTo>
                    <a:pt x="46" y="147"/>
                    <a:pt x="37" y="144"/>
                    <a:pt x="29" y="139"/>
                  </a:cubicBezTo>
                  <a:cubicBezTo>
                    <a:pt x="22" y="134"/>
                    <a:pt x="16" y="127"/>
                    <a:pt x="14" y="118"/>
                  </a:cubicBezTo>
                  <a:cubicBezTo>
                    <a:pt x="13" y="115"/>
                    <a:pt x="12" y="112"/>
                    <a:pt x="13" y="107"/>
                  </a:cubicBezTo>
                  <a:cubicBezTo>
                    <a:pt x="14" y="103"/>
                    <a:pt x="16" y="102"/>
                    <a:pt x="20" y="98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30" y="88"/>
                    <a:pt x="44" y="83"/>
                    <a:pt x="61" y="83"/>
                  </a:cubicBezTo>
                  <a:cubicBezTo>
                    <a:pt x="89" y="83"/>
                    <a:pt x="119" y="98"/>
                    <a:pt x="131" y="117"/>
                  </a:cubicBezTo>
                  <a:cubicBezTo>
                    <a:pt x="133" y="122"/>
                    <a:pt x="133" y="122"/>
                    <a:pt x="133" y="122"/>
                  </a:cubicBezTo>
                  <a:cubicBezTo>
                    <a:pt x="138" y="113"/>
                    <a:pt x="138" y="113"/>
                    <a:pt x="138" y="113"/>
                  </a:cubicBezTo>
                  <a:cubicBezTo>
                    <a:pt x="140" y="111"/>
                    <a:pt x="141" y="109"/>
                    <a:pt x="141" y="107"/>
                  </a:cubicBezTo>
                  <a:cubicBezTo>
                    <a:pt x="138" y="98"/>
                    <a:pt x="137" y="89"/>
                    <a:pt x="136" y="77"/>
                  </a:cubicBezTo>
                  <a:cubicBezTo>
                    <a:pt x="136" y="71"/>
                    <a:pt x="137" y="65"/>
                    <a:pt x="138" y="58"/>
                  </a:cubicBezTo>
                  <a:cubicBezTo>
                    <a:pt x="139" y="55"/>
                    <a:pt x="140" y="52"/>
                    <a:pt x="141" y="48"/>
                  </a:cubicBezTo>
                  <a:cubicBezTo>
                    <a:pt x="141" y="47"/>
                    <a:pt x="142" y="45"/>
                    <a:pt x="143" y="44"/>
                  </a:cubicBezTo>
                  <a:cubicBezTo>
                    <a:pt x="143" y="42"/>
                    <a:pt x="143" y="42"/>
                    <a:pt x="143" y="42"/>
                  </a:cubicBezTo>
                  <a:cubicBezTo>
                    <a:pt x="144" y="41"/>
                    <a:pt x="145" y="40"/>
                    <a:pt x="146" y="39"/>
                  </a:cubicBezTo>
                  <a:cubicBezTo>
                    <a:pt x="158" y="23"/>
                    <a:pt x="183" y="12"/>
                    <a:pt x="211" y="12"/>
                  </a:cubicBezTo>
                  <a:cubicBezTo>
                    <a:pt x="227" y="12"/>
                    <a:pt x="243" y="16"/>
                    <a:pt x="254" y="23"/>
                  </a:cubicBezTo>
                  <a:cubicBezTo>
                    <a:pt x="274" y="34"/>
                    <a:pt x="284" y="54"/>
                    <a:pt x="286" y="85"/>
                  </a:cubicBezTo>
                  <a:cubicBezTo>
                    <a:pt x="286" y="86"/>
                    <a:pt x="286" y="89"/>
                    <a:pt x="289" y="89"/>
                  </a:cubicBezTo>
                  <a:cubicBezTo>
                    <a:pt x="290" y="89"/>
                    <a:pt x="291" y="88"/>
                    <a:pt x="292" y="87"/>
                  </a:cubicBezTo>
                  <a:cubicBezTo>
                    <a:pt x="293" y="87"/>
                    <a:pt x="293" y="87"/>
                    <a:pt x="294" y="86"/>
                  </a:cubicBezTo>
                  <a:cubicBezTo>
                    <a:pt x="299" y="83"/>
                    <a:pt x="305" y="81"/>
                    <a:pt x="310" y="80"/>
                  </a:cubicBezTo>
                  <a:cubicBezTo>
                    <a:pt x="320" y="77"/>
                    <a:pt x="331" y="76"/>
                    <a:pt x="344" y="76"/>
                  </a:cubicBezTo>
                  <a:cubicBezTo>
                    <a:pt x="346" y="76"/>
                    <a:pt x="348" y="76"/>
                    <a:pt x="349" y="76"/>
                  </a:cubicBezTo>
                  <a:cubicBezTo>
                    <a:pt x="375" y="77"/>
                    <a:pt x="398" y="84"/>
                    <a:pt x="412" y="96"/>
                  </a:cubicBezTo>
                  <a:cubicBezTo>
                    <a:pt x="425" y="107"/>
                    <a:pt x="434" y="124"/>
                    <a:pt x="435" y="142"/>
                  </a:cubicBezTo>
                  <a:cubicBezTo>
                    <a:pt x="437" y="160"/>
                    <a:pt x="429" y="178"/>
                    <a:pt x="410" y="198"/>
                  </a:cubicBezTo>
                  <a:cubicBezTo>
                    <a:pt x="409" y="199"/>
                    <a:pt x="408" y="201"/>
                    <a:pt x="407" y="203"/>
                  </a:cubicBezTo>
                  <a:cubicBezTo>
                    <a:pt x="407" y="204"/>
                    <a:pt x="406" y="206"/>
                    <a:pt x="405" y="207"/>
                  </a:cubicBezTo>
                  <a:cubicBezTo>
                    <a:pt x="409" y="209"/>
                    <a:pt x="409" y="209"/>
                    <a:pt x="409" y="209"/>
                  </a:cubicBezTo>
                  <a:cubicBezTo>
                    <a:pt x="409" y="209"/>
                    <a:pt x="409" y="209"/>
                    <a:pt x="409" y="209"/>
                  </a:cubicBezTo>
                  <a:cubicBezTo>
                    <a:pt x="423" y="195"/>
                    <a:pt x="433" y="179"/>
                    <a:pt x="440" y="162"/>
                  </a:cubicBezTo>
                  <a:cubicBezTo>
                    <a:pt x="449" y="139"/>
                    <a:pt x="445" y="115"/>
                    <a:pt x="428" y="93"/>
                  </a:cubicBezTo>
                  <a:cubicBezTo>
                    <a:pt x="413" y="74"/>
                    <a:pt x="385" y="63"/>
                    <a:pt x="351" y="63"/>
                  </a:cubicBezTo>
                  <a:close/>
                </a:path>
              </a:pathLst>
            </a:custGeom>
            <a:solidFill>
              <a:srgbClr val="A9E4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59" name="Freeform 9"/>
            <p:cNvSpPr>
              <a:spLocks/>
            </p:cNvSpPr>
            <p:nvPr/>
          </p:nvSpPr>
          <p:spPr bwMode="auto">
            <a:xfrm>
              <a:off x="392113" y="793750"/>
              <a:ext cx="1546225" cy="654050"/>
            </a:xfrm>
            <a:custGeom>
              <a:avLst/>
              <a:gdLst>
                <a:gd name="T0" fmla="*/ 483 w 487"/>
                <a:gd name="T1" fmla="*/ 123 h 206"/>
                <a:gd name="T2" fmla="*/ 434 w 487"/>
                <a:gd name="T3" fmla="*/ 144 h 206"/>
                <a:gd name="T4" fmla="*/ 381 w 487"/>
                <a:gd name="T5" fmla="*/ 117 h 206"/>
                <a:gd name="T6" fmla="*/ 379 w 487"/>
                <a:gd name="T7" fmla="*/ 113 h 206"/>
                <a:gd name="T8" fmla="*/ 375 w 487"/>
                <a:gd name="T9" fmla="*/ 121 h 206"/>
                <a:gd name="T10" fmla="*/ 372 w 487"/>
                <a:gd name="T11" fmla="*/ 127 h 206"/>
                <a:gd name="T12" fmla="*/ 378 w 487"/>
                <a:gd name="T13" fmla="*/ 158 h 206"/>
                <a:gd name="T14" fmla="*/ 376 w 487"/>
                <a:gd name="T15" fmla="*/ 165 h 206"/>
                <a:gd name="T16" fmla="*/ 375 w 487"/>
                <a:gd name="T17" fmla="*/ 167 h 206"/>
                <a:gd name="T18" fmla="*/ 375 w 487"/>
                <a:gd name="T19" fmla="*/ 167 h 206"/>
                <a:gd name="T20" fmla="*/ 365 w 487"/>
                <a:gd name="T21" fmla="*/ 178 h 206"/>
                <a:gd name="T22" fmla="*/ 306 w 487"/>
                <a:gd name="T23" fmla="*/ 194 h 206"/>
                <a:gd name="T24" fmla="*/ 305 w 487"/>
                <a:gd name="T25" fmla="*/ 194 h 206"/>
                <a:gd name="T26" fmla="*/ 248 w 487"/>
                <a:gd name="T27" fmla="*/ 176 h 206"/>
                <a:gd name="T28" fmla="*/ 240 w 487"/>
                <a:gd name="T29" fmla="*/ 123 h 206"/>
                <a:gd name="T30" fmla="*/ 243 w 487"/>
                <a:gd name="T31" fmla="*/ 117 h 206"/>
                <a:gd name="T32" fmla="*/ 237 w 487"/>
                <a:gd name="T33" fmla="*/ 121 h 206"/>
                <a:gd name="T34" fmla="*/ 126 w 487"/>
                <a:gd name="T35" fmla="*/ 155 h 206"/>
                <a:gd name="T36" fmla="*/ 89 w 487"/>
                <a:gd name="T37" fmla="*/ 150 h 206"/>
                <a:gd name="T38" fmla="*/ 17 w 487"/>
                <a:gd name="T39" fmla="*/ 86 h 206"/>
                <a:gd name="T40" fmla="*/ 23 w 487"/>
                <a:gd name="T41" fmla="*/ 32 h 206"/>
                <a:gd name="T42" fmla="*/ 52 w 487"/>
                <a:gd name="T43" fmla="*/ 14 h 206"/>
                <a:gd name="T44" fmla="*/ 61 w 487"/>
                <a:gd name="T45" fmla="*/ 13 h 206"/>
                <a:gd name="T46" fmla="*/ 95 w 487"/>
                <a:gd name="T47" fmla="*/ 26 h 206"/>
                <a:gd name="T48" fmla="*/ 101 w 487"/>
                <a:gd name="T49" fmla="*/ 45 h 206"/>
                <a:gd name="T50" fmla="*/ 99 w 487"/>
                <a:gd name="T51" fmla="*/ 47 h 206"/>
                <a:gd name="T52" fmla="*/ 88 w 487"/>
                <a:gd name="T53" fmla="*/ 55 h 206"/>
                <a:gd name="T54" fmla="*/ 84 w 487"/>
                <a:gd name="T55" fmla="*/ 60 h 206"/>
                <a:gd name="T56" fmla="*/ 83 w 487"/>
                <a:gd name="T57" fmla="*/ 63 h 206"/>
                <a:gd name="T58" fmla="*/ 86 w 487"/>
                <a:gd name="T59" fmla="*/ 66 h 206"/>
                <a:gd name="T60" fmla="*/ 86 w 487"/>
                <a:gd name="T61" fmla="*/ 66 h 206"/>
                <a:gd name="T62" fmla="*/ 110 w 487"/>
                <a:gd name="T63" fmla="*/ 37 h 206"/>
                <a:gd name="T64" fmla="*/ 101 w 487"/>
                <a:gd name="T65" fmla="*/ 13 h 206"/>
                <a:gd name="T66" fmla="*/ 63 w 487"/>
                <a:gd name="T67" fmla="*/ 1 h 206"/>
                <a:gd name="T68" fmla="*/ 21 w 487"/>
                <a:gd name="T69" fmla="*/ 25 h 206"/>
                <a:gd name="T70" fmla="*/ 11 w 487"/>
                <a:gd name="T71" fmla="*/ 102 h 206"/>
                <a:gd name="T72" fmla="*/ 93 w 487"/>
                <a:gd name="T73" fmla="*/ 164 h 206"/>
                <a:gd name="T74" fmla="*/ 163 w 487"/>
                <a:gd name="T75" fmla="*/ 162 h 206"/>
                <a:gd name="T76" fmla="*/ 203 w 487"/>
                <a:gd name="T77" fmla="*/ 149 h 206"/>
                <a:gd name="T78" fmla="*/ 224 w 487"/>
                <a:gd name="T79" fmla="*/ 139 h 206"/>
                <a:gd name="T80" fmla="*/ 228 w 487"/>
                <a:gd name="T81" fmla="*/ 137 h 206"/>
                <a:gd name="T82" fmla="*/ 228 w 487"/>
                <a:gd name="T83" fmla="*/ 137 h 206"/>
                <a:gd name="T84" fmla="*/ 255 w 487"/>
                <a:gd name="T85" fmla="*/ 197 h 206"/>
                <a:gd name="T86" fmla="*/ 302 w 487"/>
                <a:gd name="T87" fmla="*/ 206 h 206"/>
                <a:gd name="T88" fmla="*/ 335 w 487"/>
                <a:gd name="T89" fmla="*/ 202 h 206"/>
                <a:gd name="T90" fmla="*/ 378 w 487"/>
                <a:gd name="T91" fmla="*/ 172 h 206"/>
                <a:gd name="T92" fmla="*/ 380 w 487"/>
                <a:gd name="T93" fmla="*/ 169 h 206"/>
                <a:gd name="T94" fmla="*/ 384 w 487"/>
                <a:gd name="T95" fmla="*/ 161 h 206"/>
                <a:gd name="T96" fmla="*/ 387 w 487"/>
                <a:gd name="T97" fmla="*/ 145 h 206"/>
                <a:gd name="T98" fmla="*/ 429 w 487"/>
                <a:gd name="T99" fmla="*/ 157 h 206"/>
                <a:gd name="T100" fmla="*/ 482 w 487"/>
                <a:gd name="T101" fmla="*/ 134 h 206"/>
                <a:gd name="T102" fmla="*/ 485 w 487"/>
                <a:gd name="T103" fmla="*/ 129 h 206"/>
                <a:gd name="T104" fmla="*/ 487 w 487"/>
                <a:gd name="T105" fmla="*/ 125 h 206"/>
                <a:gd name="T106" fmla="*/ 483 w 487"/>
                <a:gd name="T107" fmla="*/ 123 h 206"/>
                <a:gd name="T108" fmla="*/ 483 w 487"/>
                <a:gd name="T109" fmla="*/ 12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7" h="206">
                  <a:moveTo>
                    <a:pt x="483" y="123"/>
                  </a:moveTo>
                  <a:cubicBezTo>
                    <a:pt x="473" y="136"/>
                    <a:pt x="454" y="144"/>
                    <a:pt x="434" y="144"/>
                  </a:cubicBezTo>
                  <a:cubicBezTo>
                    <a:pt x="409" y="144"/>
                    <a:pt x="389" y="134"/>
                    <a:pt x="381" y="117"/>
                  </a:cubicBezTo>
                  <a:cubicBezTo>
                    <a:pt x="379" y="113"/>
                    <a:pt x="379" y="113"/>
                    <a:pt x="379" y="113"/>
                  </a:cubicBezTo>
                  <a:cubicBezTo>
                    <a:pt x="375" y="121"/>
                    <a:pt x="375" y="121"/>
                    <a:pt x="375" y="121"/>
                  </a:cubicBezTo>
                  <a:cubicBezTo>
                    <a:pt x="373" y="123"/>
                    <a:pt x="371" y="125"/>
                    <a:pt x="372" y="127"/>
                  </a:cubicBezTo>
                  <a:cubicBezTo>
                    <a:pt x="377" y="138"/>
                    <a:pt x="379" y="149"/>
                    <a:pt x="378" y="158"/>
                  </a:cubicBezTo>
                  <a:cubicBezTo>
                    <a:pt x="377" y="161"/>
                    <a:pt x="377" y="163"/>
                    <a:pt x="376" y="165"/>
                  </a:cubicBezTo>
                  <a:cubicBezTo>
                    <a:pt x="376" y="166"/>
                    <a:pt x="376" y="166"/>
                    <a:pt x="375" y="167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73" y="171"/>
                    <a:pt x="369" y="174"/>
                    <a:pt x="365" y="178"/>
                  </a:cubicBezTo>
                  <a:cubicBezTo>
                    <a:pt x="346" y="192"/>
                    <a:pt x="320" y="194"/>
                    <a:pt x="306" y="194"/>
                  </a:cubicBezTo>
                  <a:cubicBezTo>
                    <a:pt x="305" y="194"/>
                    <a:pt x="305" y="194"/>
                    <a:pt x="305" y="194"/>
                  </a:cubicBezTo>
                  <a:cubicBezTo>
                    <a:pt x="283" y="194"/>
                    <a:pt x="262" y="187"/>
                    <a:pt x="248" y="176"/>
                  </a:cubicBezTo>
                  <a:cubicBezTo>
                    <a:pt x="227" y="159"/>
                    <a:pt x="236" y="133"/>
                    <a:pt x="240" y="123"/>
                  </a:cubicBezTo>
                  <a:cubicBezTo>
                    <a:pt x="243" y="117"/>
                    <a:pt x="243" y="117"/>
                    <a:pt x="243" y="117"/>
                  </a:cubicBezTo>
                  <a:cubicBezTo>
                    <a:pt x="237" y="121"/>
                    <a:pt x="237" y="121"/>
                    <a:pt x="237" y="121"/>
                  </a:cubicBezTo>
                  <a:cubicBezTo>
                    <a:pt x="198" y="143"/>
                    <a:pt x="161" y="155"/>
                    <a:pt x="126" y="155"/>
                  </a:cubicBezTo>
                  <a:cubicBezTo>
                    <a:pt x="114" y="155"/>
                    <a:pt x="101" y="153"/>
                    <a:pt x="89" y="150"/>
                  </a:cubicBezTo>
                  <a:cubicBezTo>
                    <a:pt x="55" y="141"/>
                    <a:pt x="28" y="116"/>
                    <a:pt x="17" y="86"/>
                  </a:cubicBezTo>
                  <a:cubicBezTo>
                    <a:pt x="11" y="67"/>
                    <a:pt x="13" y="46"/>
                    <a:pt x="23" y="32"/>
                  </a:cubicBezTo>
                  <a:cubicBezTo>
                    <a:pt x="30" y="23"/>
                    <a:pt x="40" y="17"/>
                    <a:pt x="52" y="14"/>
                  </a:cubicBezTo>
                  <a:cubicBezTo>
                    <a:pt x="55" y="13"/>
                    <a:pt x="58" y="13"/>
                    <a:pt x="61" y="13"/>
                  </a:cubicBezTo>
                  <a:cubicBezTo>
                    <a:pt x="74" y="13"/>
                    <a:pt x="87" y="18"/>
                    <a:pt x="95" y="26"/>
                  </a:cubicBezTo>
                  <a:cubicBezTo>
                    <a:pt x="99" y="30"/>
                    <a:pt x="103" y="36"/>
                    <a:pt x="101" y="45"/>
                  </a:cubicBezTo>
                  <a:cubicBezTo>
                    <a:pt x="101" y="46"/>
                    <a:pt x="100" y="47"/>
                    <a:pt x="99" y="47"/>
                  </a:cubicBezTo>
                  <a:cubicBezTo>
                    <a:pt x="96" y="50"/>
                    <a:pt x="91" y="53"/>
                    <a:pt x="88" y="55"/>
                  </a:cubicBezTo>
                  <a:cubicBezTo>
                    <a:pt x="86" y="56"/>
                    <a:pt x="85" y="58"/>
                    <a:pt x="84" y="60"/>
                  </a:cubicBezTo>
                  <a:cubicBezTo>
                    <a:pt x="84" y="61"/>
                    <a:pt x="84" y="63"/>
                    <a:pt x="83" y="63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99" y="60"/>
                    <a:pt x="108" y="48"/>
                    <a:pt x="110" y="37"/>
                  </a:cubicBezTo>
                  <a:cubicBezTo>
                    <a:pt x="112" y="28"/>
                    <a:pt x="109" y="20"/>
                    <a:pt x="101" y="13"/>
                  </a:cubicBezTo>
                  <a:cubicBezTo>
                    <a:pt x="92" y="5"/>
                    <a:pt x="78" y="0"/>
                    <a:pt x="63" y="1"/>
                  </a:cubicBezTo>
                  <a:cubicBezTo>
                    <a:pt x="41" y="1"/>
                    <a:pt x="28" y="16"/>
                    <a:pt x="21" y="25"/>
                  </a:cubicBezTo>
                  <a:cubicBezTo>
                    <a:pt x="4" y="50"/>
                    <a:pt x="0" y="77"/>
                    <a:pt x="11" y="102"/>
                  </a:cubicBezTo>
                  <a:cubicBezTo>
                    <a:pt x="23" y="133"/>
                    <a:pt x="55" y="156"/>
                    <a:pt x="93" y="164"/>
                  </a:cubicBezTo>
                  <a:cubicBezTo>
                    <a:pt x="114" y="169"/>
                    <a:pt x="138" y="168"/>
                    <a:pt x="163" y="162"/>
                  </a:cubicBezTo>
                  <a:cubicBezTo>
                    <a:pt x="175" y="159"/>
                    <a:pt x="188" y="155"/>
                    <a:pt x="203" y="149"/>
                  </a:cubicBezTo>
                  <a:cubicBezTo>
                    <a:pt x="210" y="146"/>
                    <a:pt x="218" y="142"/>
                    <a:pt x="224" y="139"/>
                  </a:cubicBezTo>
                  <a:cubicBezTo>
                    <a:pt x="224" y="138"/>
                    <a:pt x="226" y="138"/>
                    <a:pt x="228" y="137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19" y="162"/>
                    <a:pt x="229" y="184"/>
                    <a:pt x="255" y="197"/>
                  </a:cubicBezTo>
                  <a:cubicBezTo>
                    <a:pt x="268" y="203"/>
                    <a:pt x="284" y="206"/>
                    <a:pt x="302" y="206"/>
                  </a:cubicBezTo>
                  <a:cubicBezTo>
                    <a:pt x="313" y="206"/>
                    <a:pt x="325" y="205"/>
                    <a:pt x="335" y="202"/>
                  </a:cubicBezTo>
                  <a:cubicBezTo>
                    <a:pt x="354" y="197"/>
                    <a:pt x="369" y="187"/>
                    <a:pt x="378" y="172"/>
                  </a:cubicBezTo>
                  <a:cubicBezTo>
                    <a:pt x="379" y="171"/>
                    <a:pt x="379" y="170"/>
                    <a:pt x="380" y="169"/>
                  </a:cubicBezTo>
                  <a:cubicBezTo>
                    <a:pt x="381" y="167"/>
                    <a:pt x="383" y="164"/>
                    <a:pt x="384" y="161"/>
                  </a:cubicBezTo>
                  <a:cubicBezTo>
                    <a:pt x="386" y="156"/>
                    <a:pt x="387" y="150"/>
                    <a:pt x="387" y="145"/>
                  </a:cubicBezTo>
                  <a:cubicBezTo>
                    <a:pt x="398" y="152"/>
                    <a:pt x="413" y="157"/>
                    <a:pt x="429" y="157"/>
                  </a:cubicBezTo>
                  <a:cubicBezTo>
                    <a:pt x="451" y="157"/>
                    <a:pt x="471" y="148"/>
                    <a:pt x="482" y="134"/>
                  </a:cubicBezTo>
                  <a:cubicBezTo>
                    <a:pt x="483" y="132"/>
                    <a:pt x="484" y="130"/>
                    <a:pt x="485" y="129"/>
                  </a:cubicBezTo>
                  <a:cubicBezTo>
                    <a:pt x="485" y="127"/>
                    <a:pt x="486" y="126"/>
                    <a:pt x="487" y="125"/>
                  </a:cubicBezTo>
                  <a:cubicBezTo>
                    <a:pt x="483" y="123"/>
                    <a:pt x="483" y="123"/>
                    <a:pt x="483" y="123"/>
                  </a:cubicBezTo>
                  <a:cubicBezTo>
                    <a:pt x="483" y="123"/>
                    <a:pt x="483" y="123"/>
                    <a:pt x="483" y="123"/>
                  </a:cubicBezTo>
                  <a:close/>
                </a:path>
              </a:pathLst>
            </a:custGeom>
            <a:solidFill>
              <a:srgbClr val="A9E4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0" name="Freeform 10"/>
            <p:cNvSpPr>
              <a:spLocks/>
            </p:cNvSpPr>
            <p:nvPr/>
          </p:nvSpPr>
          <p:spPr bwMode="auto">
            <a:xfrm>
              <a:off x="420688" y="1873250"/>
              <a:ext cx="79375" cy="1260475"/>
            </a:xfrm>
            <a:custGeom>
              <a:avLst/>
              <a:gdLst>
                <a:gd name="T0" fmla="*/ 7 w 25"/>
                <a:gd name="T1" fmla="*/ 20 h 397"/>
                <a:gd name="T2" fmla="*/ 10 w 25"/>
                <a:gd name="T3" fmla="*/ 132 h 397"/>
                <a:gd name="T4" fmla="*/ 0 w 25"/>
                <a:gd name="T5" fmla="*/ 397 h 397"/>
                <a:gd name="T6" fmla="*/ 9 w 25"/>
                <a:gd name="T7" fmla="*/ 387 h 397"/>
                <a:gd name="T8" fmla="*/ 11 w 25"/>
                <a:gd name="T9" fmla="*/ 0 h 397"/>
                <a:gd name="T10" fmla="*/ 7 w 25"/>
                <a:gd name="T11" fmla="*/ 2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97">
                  <a:moveTo>
                    <a:pt x="7" y="20"/>
                  </a:moveTo>
                  <a:cubicBezTo>
                    <a:pt x="7" y="20"/>
                    <a:pt x="7" y="73"/>
                    <a:pt x="10" y="132"/>
                  </a:cubicBezTo>
                  <a:cubicBezTo>
                    <a:pt x="13" y="213"/>
                    <a:pt x="0" y="397"/>
                    <a:pt x="0" y="397"/>
                  </a:cubicBezTo>
                  <a:cubicBezTo>
                    <a:pt x="9" y="387"/>
                    <a:pt x="9" y="387"/>
                    <a:pt x="9" y="387"/>
                  </a:cubicBezTo>
                  <a:cubicBezTo>
                    <a:pt x="14" y="350"/>
                    <a:pt x="25" y="44"/>
                    <a:pt x="11" y="0"/>
                  </a:cubicBezTo>
                  <a:lnTo>
                    <a:pt x="7" y="20"/>
                  </a:ln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1" name="Freeform 11"/>
            <p:cNvSpPr>
              <a:spLocks/>
            </p:cNvSpPr>
            <p:nvPr/>
          </p:nvSpPr>
          <p:spPr bwMode="auto">
            <a:xfrm>
              <a:off x="423863" y="1933575"/>
              <a:ext cx="288925" cy="984250"/>
            </a:xfrm>
            <a:custGeom>
              <a:avLst/>
              <a:gdLst>
                <a:gd name="T0" fmla="*/ 5 w 91"/>
                <a:gd name="T1" fmla="*/ 302 h 310"/>
                <a:gd name="T2" fmla="*/ 91 w 91"/>
                <a:gd name="T3" fmla="*/ 0 h 310"/>
                <a:gd name="T4" fmla="*/ 5 w 91"/>
                <a:gd name="T5" fmla="*/ 302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310">
                  <a:moveTo>
                    <a:pt x="5" y="302"/>
                  </a:moveTo>
                  <a:cubicBezTo>
                    <a:pt x="13" y="310"/>
                    <a:pt x="24" y="79"/>
                    <a:pt x="91" y="0"/>
                  </a:cubicBezTo>
                  <a:cubicBezTo>
                    <a:pt x="0" y="107"/>
                    <a:pt x="5" y="302"/>
                    <a:pt x="5" y="302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2" name="Freeform 12"/>
            <p:cNvSpPr>
              <a:spLocks/>
            </p:cNvSpPr>
            <p:nvPr/>
          </p:nvSpPr>
          <p:spPr bwMode="auto">
            <a:xfrm>
              <a:off x="312738" y="1619250"/>
              <a:ext cx="282575" cy="323850"/>
            </a:xfrm>
            <a:custGeom>
              <a:avLst/>
              <a:gdLst>
                <a:gd name="T0" fmla="*/ 56 w 89"/>
                <a:gd name="T1" fmla="*/ 24 h 102"/>
                <a:gd name="T2" fmla="*/ 43 w 89"/>
                <a:gd name="T3" fmla="*/ 0 h 102"/>
                <a:gd name="T4" fmla="*/ 31 w 89"/>
                <a:gd name="T5" fmla="*/ 24 h 102"/>
                <a:gd name="T6" fmla="*/ 0 w 89"/>
                <a:gd name="T7" fmla="*/ 14 h 102"/>
                <a:gd name="T8" fmla="*/ 7 w 89"/>
                <a:gd name="T9" fmla="*/ 33 h 102"/>
                <a:gd name="T10" fmla="*/ 3 w 89"/>
                <a:gd name="T11" fmla="*/ 72 h 102"/>
                <a:gd name="T12" fmla="*/ 21 w 89"/>
                <a:gd name="T13" fmla="*/ 92 h 102"/>
                <a:gd name="T14" fmla="*/ 37 w 89"/>
                <a:gd name="T15" fmla="*/ 100 h 102"/>
                <a:gd name="T16" fmla="*/ 65 w 89"/>
                <a:gd name="T17" fmla="*/ 93 h 102"/>
                <a:gd name="T18" fmla="*/ 84 w 89"/>
                <a:gd name="T19" fmla="*/ 73 h 102"/>
                <a:gd name="T20" fmla="*/ 78 w 89"/>
                <a:gd name="T21" fmla="*/ 38 h 102"/>
                <a:gd name="T22" fmla="*/ 86 w 89"/>
                <a:gd name="T23" fmla="*/ 14 h 102"/>
                <a:gd name="T24" fmla="*/ 56 w 89"/>
                <a:gd name="T25" fmla="*/ 2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56" y="24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35" y="13"/>
                    <a:pt x="31" y="24"/>
                  </a:cubicBezTo>
                  <a:cubicBezTo>
                    <a:pt x="21" y="7"/>
                    <a:pt x="0" y="14"/>
                    <a:pt x="0" y="14"/>
                  </a:cubicBezTo>
                  <a:cubicBezTo>
                    <a:pt x="0" y="14"/>
                    <a:pt x="6" y="15"/>
                    <a:pt x="7" y="33"/>
                  </a:cubicBezTo>
                  <a:cubicBezTo>
                    <a:pt x="8" y="43"/>
                    <a:pt x="0" y="54"/>
                    <a:pt x="3" y="72"/>
                  </a:cubicBezTo>
                  <a:cubicBezTo>
                    <a:pt x="4" y="84"/>
                    <a:pt x="10" y="90"/>
                    <a:pt x="21" y="92"/>
                  </a:cubicBezTo>
                  <a:cubicBezTo>
                    <a:pt x="27" y="93"/>
                    <a:pt x="27" y="99"/>
                    <a:pt x="37" y="100"/>
                  </a:cubicBezTo>
                  <a:cubicBezTo>
                    <a:pt x="55" y="102"/>
                    <a:pt x="53" y="94"/>
                    <a:pt x="65" y="93"/>
                  </a:cubicBezTo>
                  <a:cubicBezTo>
                    <a:pt x="74" y="93"/>
                    <a:pt x="81" y="84"/>
                    <a:pt x="84" y="73"/>
                  </a:cubicBezTo>
                  <a:cubicBezTo>
                    <a:pt x="89" y="61"/>
                    <a:pt x="79" y="47"/>
                    <a:pt x="78" y="38"/>
                  </a:cubicBezTo>
                  <a:cubicBezTo>
                    <a:pt x="77" y="28"/>
                    <a:pt x="80" y="20"/>
                    <a:pt x="86" y="14"/>
                  </a:cubicBezTo>
                  <a:cubicBezTo>
                    <a:pt x="66" y="10"/>
                    <a:pt x="56" y="24"/>
                    <a:pt x="56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3" name="Freeform 13"/>
            <p:cNvSpPr>
              <a:spLocks/>
            </p:cNvSpPr>
            <p:nvPr/>
          </p:nvSpPr>
          <p:spPr bwMode="auto">
            <a:xfrm>
              <a:off x="322263" y="1654175"/>
              <a:ext cx="260350" cy="269875"/>
            </a:xfrm>
            <a:custGeom>
              <a:avLst/>
              <a:gdLst>
                <a:gd name="T0" fmla="*/ 74 w 82"/>
                <a:gd name="T1" fmla="*/ 10 h 85"/>
                <a:gd name="T2" fmla="*/ 76 w 82"/>
                <a:gd name="T3" fmla="*/ 6 h 85"/>
                <a:gd name="T4" fmla="*/ 76 w 82"/>
                <a:gd name="T5" fmla="*/ 6 h 85"/>
                <a:gd name="T6" fmla="*/ 76 w 82"/>
                <a:gd name="T7" fmla="*/ 6 h 85"/>
                <a:gd name="T8" fmla="*/ 76 w 82"/>
                <a:gd name="T9" fmla="*/ 6 h 85"/>
                <a:gd name="T10" fmla="*/ 54 w 82"/>
                <a:gd name="T11" fmla="*/ 22 h 85"/>
                <a:gd name="T12" fmla="*/ 40 w 82"/>
                <a:gd name="T13" fmla="*/ 0 h 85"/>
                <a:gd name="T14" fmla="*/ 29 w 82"/>
                <a:gd name="T15" fmla="*/ 22 h 85"/>
                <a:gd name="T16" fmla="*/ 6 w 82"/>
                <a:gd name="T17" fmla="*/ 5 h 85"/>
                <a:gd name="T18" fmla="*/ 7 w 82"/>
                <a:gd name="T19" fmla="*/ 7 h 85"/>
                <a:gd name="T20" fmla="*/ 6 w 82"/>
                <a:gd name="T21" fmla="*/ 64 h 85"/>
                <a:gd name="T22" fmla="*/ 25 w 82"/>
                <a:gd name="T23" fmla="*/ 77 h 85"/>
                <a:gd name="T24" fmla="*/ 39 w 82"/>
                <a:gd name="T25" fmla="*/ 85 h 85"/>
                <a:gd name="T26" fmla="*/ 56 w 82"/>
                <a:gd name="T27" fmla="*/ 77 h 85"/>
                <a:gd name="T28" fmla="*/ 61 w 82"/>
                <a:gd name="T29" fmla="*/ 77 h 85"/>
                <a:gd name="T30" fmla="*/ 67 w 82"/>
                <a:gd name="T31" fmla="*/ 75 h 85"/>
                <a:gd name="T32" fmla="*/ 76 w 82"/>
                <a:gd name="T33" fmla="*/ 64 h 85"/>
                <a:gd name="T34" fmla="*/ 74 w 82"/>
                <a:gd name="T35" fmla="*/ 1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85">
                  <a:moveTo>
                    <a:pt x="74" y="10"/>
                  </a:moveTo>
                  <a:cubicBezTo>
                    <a:pt x="75" y="9"/>
                    <a:pt x="75" y="7"/>
                    <a:pt x="76" y="6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65" y="5"/>
                    <a:pt x="58" y="12"/>
                    <a:pt x="54" y="22"/>
                  </a:cubicBezTo>
                  <a:cubicBezTo>
                    <a:pt x="47" y="9"/>
                    <a:pt x="40" y="0"/>
                    <a:pt x="40" y="0"/>
                  </a:cubicBezTo>
                  <a:cubicBezTo>
                    <a:pt x="40" y="0"/>
                    <a:pt x="34" y="9"/>
                    <a:pt x="29" y="22"/>
                  </a:cubicBezTo>
                  <a:cubicBezTo>
                    <a:pt x="24" y="12"/>
                    <a:pt x="17" y="4"/>
                    <a:pt x="6" y="5"/>
                  </a:cubicBezTo>
                  <a:cubicBezTo>
                    <a:pt x="6" y="6"/>
                    <a:pt x="7" y="7"/>
                    <a:pt x="7" y="7"/>
                  </a:cubicBezTo>
                  <a:cubicBezTo>
                    <a:pt x="17" y="26"/>
                    <a:pt x="0" y="47"/>
                    <a:pt x="6" y="64"/>
                  </a:cubicBezTo>
                  <a:cubicBezTo>
                    <a:pt x="11" y="78"/>
                    <a:pt x="22" y="78"/>
                    <a:pt x="25" y="77"/>
                  </a:cubicBezTo>
                  <a:cubicBezTo>
                    <a:pt x="27" y="82"/>
                    <a:pt x="32" y="85"/>
                    <a:pt x="39" y="85"/>
                  </a:cubicBezTo>
                  <a:cubicBezTo>
                    <a:pt x="48" y="85"/>
                    <a:pt x="53" y="82"/>
                    <a:pt x="56" y="77"/>
                  </a:cubicBezTo>
                  <a:cubicBezTo>
                    <a:pt x="57" y="77"/>
                    <a:pt x="59" y="77"/>
                    <a:pt x="61" y="77"/>
                  </a:cubicBezTo>
                  <a:cubicBezTo>
                    <a:pt x="63" y="77"/>
                    <a:pt x="65" y="76"/>
                    <a:pt x="67" y="75"/>
                  </a:cubicBezTo>
                  <a:cubicBezTo>
                    <a:pt x="70" y="74"/>
                    <a:pt x="74" y="70"/>
                    <a:pt x="76" y="64"/>
                  </a:cubicBezTo>
                  <a:cubicBezTo>
                    <a:pt x="82" y="47"/>
                    <a:pt x="66" y="28"/>
                    <a:pt x="74" y="10"/>
                  </a:cubicBezTo>
                  <a:close/>
                </a:path>
              </a:pathLst>
            </a:custGeom>
            <a:solidFill>
              <a:srgbClr val="F49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4" name="Freeform 14"/>
            <p:cNvSpPr>
              <a:spLocks/>
            </p:cNvSpPr>
            <p:nvPr/>
          </p:nvSpPr>
          <p:spPr bwMode="auto">
            <a:xfrm>
              <a:off x="401638" y="1892300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C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5" name="Freeform 15"/>
            <p:cNvSpPr>
              <a:spLocks/>
            </p:cNvSpPr>
            <p:nvPr/>
          </p:nvSpPr>
          <p:spPr bwMode="auto">
            <a:xfrm>
              <a:off x="334963" y="1666875"/>
              <a:ext cx="234950" cy="241300"/>
            </a:xfrm>
            <a:custGeom>
              <a:avLst/>
              <a:gdLst>
                <a:gd name="T0" fmla="*/ 46 w 74"/>
                <a:gd name="T1" fmla="*/ 27 h 76"/>
                <a:gd name="T2" fmla="*/ 36 w 74"/>
                <a:gd name="T3" fmla="*/ 1 h 76"/>
                <a:gd name="T4" fmla="*/ 28 w 74"/>
                <a:gd name="T5" fmla="*/ 26 h 76"/>
                <a:gd name="T6" fmla="*/ 2 w 74"/>
                <a:gd name="T7" fmla="*/ 1 h 76"/>
                <a:gd name="T8" fmla="*/ 2 w 74"/>
                <a:gd name="T9" fmla="*/ 2 h 76"/>
                <a:gd name="T10" fmla="*/ 10 w 74"/>
                <a:gd name="T11" fmla="*/ 29 h 76"/>
                <a:gd name="T12" fmla="*/ 21 w 74"/>
                <a:gd name="T13" fmla="*/ 71 h 76"/>
                <a:gd name="T14" fmla="*/ 23 w 74"/>
                <a:gd name="T15" fmla="*/ 42 h 76"/>
                <a:gd name="T16" fmla="*/ 36 w 74"/>
                <a:gd name="T17" fmla="*/ 75 h 76"/>
                <a:gd name="T18" fmla="*/ 50 w 74"/>
                <a:gd name="T19" fmla="*/ 38 h 76"/>
                <a:gd name="T20" fmla="*/ 53 w 74"/>
                <a:gd name="T21" fmla="*/ 72 h 76"/>
                <a:gd name="T22" fmla="*/ 64 w 74"/>
                <a:gd name="T23" fmla="*/ 30 h 76"/>
                <a:gd name="T24" fmla="*/ 72 w 74"/>
                <a:gd name="T25" fmla="*/ 2 h 76"/>
                <a:gd name="T26" fmla="*/ 46 w 74"/>
                <a:gd name="T27" fmla="*/ 2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76">
                  <a:moveTo>
                    <a:pt x="46" y="27"/>
                  </a:moveTo>
                  <a:cubicBezTo>
                    <a:pt x="41" y="14"/>
                    <a:pt x="36" y="1"/>
                    <a:pt x="36" y="1"/>
                  </a:cubicBezTo>
                  <a:cubicBezTo>
                    <a:pt x="36" y="1"/>
                    <a:pt x="32" y="14"/>
                    <a:pt x="28" y="26"/>
                  </a:cubicBezTo>
                  <a:cubicBezTo>
                    <a:pt x="23" y="12"/>
                    <a:pt x="15" y="0"/>
                    <a:pt x="2" y="1"/>
                  </a:cubicBezTo>
                  <a:cubicBezTo>
                    <a:pt x="2" y="2"/>
                    <a:pt x="3" y="3"/>
                    <a:pt x="2" y="2"/>
                  </a:cubicBezTo>
                  <a:cubicBezTo>
                    <a:pt x="2" y="2"/>
                    <a:pt x="15" y="9"/>
                    <a:pt x="10" y="29"/>
                  </a:cubicBezTo>
                  <a:cubicBezTo>
                    <a:pt x="0" y="63"/>
                    <a:pt x="15" y="70"/>
                    <a:pt x="21" y="71"/>
                  </a:cubicBezTo>
                  <a:cubicBezTo>
                    <a:pt x="16" y="60"/>
                    <a:pt x="23" y="42"/>
                    <a:pt x="23" y="42"/>
                  </a:cubicBezTo>
                  <a:cubicBezTo>
                    <a:pt x="23" y="42"/>
                    <a:pt x="13" y="75"/>
                    <a:pt x="36" y="75"/>
                  </a:cubicBezTo>
                  <a:cubicBezTo>
                    <a:pt x="60" y="76"/>
                    <a:pt x="50" y="38"/>
                    <a:pt x="50" y="38"/>
                  </a:cubicBezTo>
                  <a:cubicBezTo>
                    <a:pt x="50" y="38"/>
                    <a:pt x="59" y="60"/>
                    <a:pt x="53" y="72"/>
                  </a:cubicBezTo>
                  <a:cubicBezTo>
                    <a:pt x="59" y="71"/>
                    <a:pt x="74" y="63"/>
                    <a:pt x="64" y="30"/>
                  </a:cubicBezTo>
                  <a:cubicBezTo>
                    <a:pt x="59" y="12"/>
                    <a:pt x="69" y="4"/>
                    <a:pt x="72" y="2"/>
                  </a:cubicBezTo>
                  <a:cubicBezTo>
                    <a:pt x="58" y="1"/>
                    <a:pt x="51" y="13"/>
                    <a:pt x="46" y="27"/>
                  </a:cubicBezTo>
                  <a:close/>
                </a:path>
              </a:pathLst>
            </a:custGeom>
            <a:solidFill>
              <a:srgbClr val="FC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6" name="Freeform 16"/>
            <p:cNvSpPr>
              <a:spLocks/>
            </p:cNvSpPr>
            <p:nvPr/>
          </p:nvSpPr>
          <p:spPr bwMode="auto">
            <a:xfrm>
              <a:off x="303213" y="1914525"/>
              <a:ext cx="228600" cy="622300"/>
            </a:xfrm>
            <a:custGeom>
              <a:avLst/>
              <a:gdLst>
                <a:gd name="T0" fmla="*/ 53 w 72"/>
                <a:gd name="T1" fmla="*/ 196 h 196"/>
                <a:gd name="T2" fmla="*/ 0 w 72"/>
                <a:gd name="T3" fmla="*/ 0 h 196"/>
                <a:gd name="T4" fmla="*/ 53 w 72"/>
                <a:gd name="T5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196">
                  <a:moveTo>
                    <a:pt x="53" y="196"/>
                  </a:moveTo>
                  <a:cubicBezTo>
                    <a:pt x="53" y="196"/>
                    <a:pt x="72" y="131"/>
                    <a:pt x="0" y="0"/>
                  </a:cubicBezTo>
                  <a:cubicBezTo>
                    <a:pt x="28" y="84"/>
                    <a:pt x="30" y="108"/>
                    <a:pt x="53" y="196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7" name="Freeform 17"/>
            <p:cNvSpPr>
              <a:spLocks/>
            </p:cNvSpPr>
            <p:nvPr/>
          </p:nvSpPr>
          <p:spPr bwMode="auto">
            <a:xfrm>
              <a:off x="617538" y="2301875"/>
              <a:ext cx="53975" cy="1054100"/>
            </a:xfrm>
            <a:custGeom>
              <a:avLst/>
              <a:gdLst>
                <a:gd name="T0" fmla="*/ 0 w 17"/>
                <a:gd name="T1" fmla="*/ 323 h 332"/>
                <a:gd name="T2" fmla="*/ 14 w 17"/>
                <a:gd name="T3" fmla="*/ 332 h 332"/>
                <a:gd name="T4" fmla="*/ 17 w 17"/>
                <a:gd name="T5" fmla="*/ 65 h 332"/>
                <a:gd name="T6" fmla="*/ 11 w 17"/>
                <a:gd name="T7" fmla="*/ 0 h 332"/>
                <a:gd name="T8" fmla="*/ 0 w 17"/>
                <a:gd name="T9" fmla="*/ 32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32">
                  <a:moveTo>
                    <a:pt x="0" y="323"/>
                  </a:moveTo>
                  <a:cubicBezTo>
                    <a:pt x="14" y="332"/>
                    <a:pt x="14" y="332"/>
                    <a:pt x="14" y="332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60"/>
                    <a:pt x="9" y="287"/>
                    <a:pt x="0" y="32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8" name="Freeform 18"/>
            <p:cNvSpPr>
              <a:spLocks/>
            </p:cNvSpPr>
            <p:nvPr/>
          </p:nvSpPr>
          <p:spPr bwMode="auto">
            <a:xfrm>
              <a:off x="550863" y="2127250"/>
              <a:ext cx="196850" cy="260350"/>
            </a:xfrm>
            <a:custGeom>
              <a:avLst/>
              <a:gdLst>
                <a:gd name="T0" fmla="*/ 45 w 62"/>
                <a:gd name="T1" fmla="*/ 0 h 82"/>
                <a:gd name="T2" fmla="*/ 16 w 62"/>
                <a:gd name="T3" fmla="*/ 67 h 82"/>
                <a:gd name="T4" fmla="*/ 39 w 62"/>
                <a:gd name="T5" fmla="*/ 76 h 82"/>
                <a:gd name="T6" fmla="*/ 61 w 62"/>
                <a:gd name="T7" fmla="*/ 55 h 82"/>
                <a:gd name="T8" fmla="*/ 45 w 62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82">
                  <a:moveTo>
                    <a:pt x="45" y="0"/>
                  </a:moveTo>
                  <a:cubicBezTo>
                    <a:pt x="30" y="8"/>
                    <a:pt x="0" y="38"/>
                    <a:pt x="16" y="67"/>
                  </a:cubicBezTo>
                  <a:cubicBezTo>
                    <a:pt x="20" y="74"/>
                    <a:pt x="32" y="82"/>
                    <a:pt x="39" y="76"/>
                  </a:cubicBezTo>
                  <a:cubicBezTo>
                    <a:pt x="48" y="69"/>
                    <a:pt x="60" y="69"/>
                    <a:pt x="61" y="55"/>
                  </a:cubicBezTo>
                  <a:cubicBezTo>
                    <a:pt x="62" y="27"/>
                    <a:pt x="38" y="4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9" name="Freeform 19"/>
            <p:cNvSpPr>
              <a:spLocks/>
            </p:cNvSpPr>
            <p:nvPr/>
          </p:nvSpPr>
          <p:spPr bwMode="auto">
            <a:xfrm>
              <a:off x="582613" y="2143125"/>
              <a:ext cx="203200" cy="225425"/>
            </a:xfrm>
            <a:custGeom>
              <a:avLst/>
              <a:gdLst>
                <a:gd name="T0" fmla="*/ 13 w 64"/>
                <a:gd name="T1" fmla="*/ 64 h 71"/>
                <a:gd name="T2" fmla="*/ 34 w 64"/>
                <a:gd name="T3" fmla="*/ 65 h 71"/>
                <a:gd name="T4" fmla="*/ 31 w 64"/>
                <a:gd name="T5" fmla="*/ 0 h 71"/>
                <a:gd name="T6" fmla="*/ 13 w 64"/>
                <a:gd name="T7" fmla="*/ 6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13" y="64"/>
                  </a:moveTo>
                  <a:cubicBezTo>
                    <a:pt x="17" y="71"/>
                    <a:pt x="34" y="70"/>
                    <a:pt x="34" y="65"/>
                  </a:cubicBezTo>
                  <a:cubicBezTo>
                    <a:pt x="64" y="58"/>
                    <a:pt x="35" y="19"/>
                    <a:pt x="31" y="0"/>
                  </a:cubicBezTo>
                  <a:cubicBezTo>
                    <a:pt x="2" y="22"/>
                    <a:pt x="0" y="60"/>
                    <a:pt x="13" y="64"/>
                  </a:cubicBezTo>
                  <a:close/>
                </a:path>
              </a:pathLst>
            </a:custGeom>
            <a:solidFill>
              <a:srgbClr val="FC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70" name="Freeform 20"/>
            <p:cNvSpPr>
              <a:spLocks/>
            </p:cNvSpPr>
            <p:nvPr/>
          </p:nvSpPr>
          <p:spPr bwMode="auto">
            <a:xfrm>
              <a:off x="620713" y="2146300"/>
              <a:ext cx="114300" cy="209550"/>
            </a:xfrm>
            <a:custGeom>
              <a:avLst/>
              <a:gdLst>
                <a:gd name="T0" fmla="*/ 19 w 36"/>
                <a:gd name="T1" fmla="*/ 0 h 66"/>
                <a:gd name="T2" fmla="*/ 20 w 36"/>
                <a:gd name="T3" fmla="*/ 66 h 66"/>
                <a:gd name="T4" fmla="*/ 19 w 3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66">
                  <a:moveTo>
                    <a:pt x="19" y="0"/>
                  </a:moveTo>
                  <a:cubicBezTo>
                    <a:pt x="0" y="20"/>
                    <a:pt x="27" y="62"/>
                    <a:pt x="20" y="66"/>
                  </a:cubicBezTo>
                  <a:cubicBezTo>
                    <a:pt x="36" y="56"/>
                    <a:pt x="2" y="30"/>
                    <a:pt x="19" y="0"/>
                  </a:cubicBezTo>
                  <a:close/>
                </a:path>
              </a:pathLst>
            </a:custGeom>
            <a:solidFill>
              <a:srgbClr val="F49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71" name="Freeform 21"/>
            <p:cNvSpPr>
              <a:spLocks/>
            </p:cNvSpPr>
            <p:nvPr/>
          </p:nvSpPr>
          <p:spPr bwMode="auto">
            <a:xfrm>
              <a:off x="598488" y="2251075"/>
              <a:ext cx="257175" cy="676275"/>
            </a:xfrm>
            <a:custGeom>
              <a:avLst/>
              <a:gdLst>
                <a:gd name="T0" fmla="*/ 18 w 81"/>
                <a:gd name="T1" fmla="*/ 213 h 213"/>
                <a:gd name="T2" fmla="*/ 81 w 81"/>
                <a:gd name="T3" fmla="*/ 0 h 213"/>
                <a:gd name="T4" fmla="*/ 18 w 81"/>
                <a:gd name="T5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213">
                  <a:moveTo>
                    <a:pt x="18" y="213"/>
                  </a:moveTo>
                  <a:cubicBezTo>
                    <a:pt x="18" y="213"/>
                    <a:pt x="53" y="58"/>
                    <a:pt x="81" y="0"/>
                  </a:cubicBezTo>
                  <a:cubicBezTo>
                    <a:pt x="48" y="51"/>
                    <a:pt x="0" y="156"/>
                    <a:pt x="18" y="21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1" name="Freeform 22"/>
            <p:cNvSpPr>
              <a:spLocks/>
            </p:cNvSpPr>
            <p:nvPr/>
          </p:nvSpPr>
          <p:spPr bwMode="auto">
            <a:xfrm>
              <a:off x="442913" y="2251075"/>
              <a:ext cx="292100" cy="806450"/>
            </a:xfrm>
            <a:custGeom>
              <a:avLst/>
              <a:gdLst>
                <a:gd name="T0" fmla="*/ 0 w 92"/>
                <a:gd name="T1" fmla="*/ 0 h 254"/>
                <a:gd name="T2" fmla="*/ 69 w 92"/>
                <a:gd name="T3" fmla="*/ 254 h 254"/>
                <a:gd name="T4" fmla="*/ 0 w 92"/>
                <a:gd name="T5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" h="254">
                  <a:moveTo>
                    <a:pt x="0" y="0"/>
                  </a:moveTo>
                  <a:cubicBezTo>
                    <a:pt x="63" y="74"/>
                    <a:pt x="66" y="222"/>
                    <a:pt x="69" y="254"/>
                  </a:cubicBezTo>
                  <a:cubicBezTo>
                    <a:pt x="63" y="198"/>
                    <a:pt x="92" y="90"/>
                    <a:pt x="0" y="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2" name="Freeform 23"/>
            <p:cNvSpPr>
              <a:spLocks/>
            </p:cNvSpPr>
            <p:nvPr/>
          </p:nvSpPr>
          <p:spPr bwMode="auto">
            <a:xfrm>
              <a:off x="312738" y="2422525"/>
              <a:ext cx="73025" cy="857250"/>
            </a:xfrm>
            <a:custGeom>
              <a:avLst/>
              <a:gdLst>
                <a:gd name="T0" fmla="*/ 8 w 23"/>
                <a:gd name="T1" fmla="*/ 24 h 270"/>
                <a:gd name="T2" fmla="*/ 12 w 23"/>
                <a:gd name="T3" fmla="*/ 97 h 270"/>
                <a:gd name="T4" fmla="*/ 0 w 23"/>
                <a:gd name="T5" fmla="*/ 260 h 270"/>
                <a:gd name="T6" fmla="*/ 2 w 23"/>
                <a:gd name="T7" fmla="*/ 270 h 270"/>
                <a:gd name="T8" fmla="*/ 12 w 23"/>
                <a:gd name="T9" fmla="*/ 0 h 270"/>
                <a:gd name="T10" fmla="*/ 8 w 23"/>
                <a:gd name="T11" fmla="*/ 2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70">
                  <a:moveTo>
                    <a:pt x="8" y="24"/>
                  </a:moveTo>
                  <a:cubicBezTo>
                    <a:pt x="8" y="24"/>
                    <a:pt x="14" y="53"/>
                    <a:pt x="12" y="97"/>
                  </a:cubicBezTo>
                  <a:cubicBezTo>
                    <a:pt x="11" y="140"/>
                    <a:pt x="0" y="260"/>
                    <a:pt x="0" y="260"/>
                  </a:cubicBezTo>
                  <a:cubicBezTo>
                    <a:pt x="2" y="270"/>
                    <a:pt x="2" y="270"/>
                    <a:pt x="2" y="270"/>
                  </a:cubicBezTo>
                  <a:cubicBezTo>
                    <a:pt x="11" y="212"/>
                    <a:pt x="23" y="32"/>
                    <a:pt x="12" y="0"/>
                  </a:cubicBezTo>
                  <a:lnTo>
                    <a:pt x="8" y="24"/>
                  </a:ln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3" name="Freeform 24"/>
            <p:cNvSpPr>
              <a:spLocks/>
            </p:cNvSpPr>
            <p:nvPr/>
          </p:nvSpPr>
          <p:spPr bwMode="auto">
            <a:xfrm>
              <a:off x="220663" y="2152650"/>
              <a:ext cx="266700" cy="349250"/>
            </a:xfrm>
            <a:custGeom>
              <a:avLst/>
              <a:gdLst>
                <a:gd name="T0" fmla="*/ 23 w 84"/>
                <a:gd name="T1" fmla="*/ 0 h 110"/>
                <a:gd name="T2" fmla="*/ 2 w 84"/>
                <a:gd name="T3" fmla="*/ 71 h 110"/>
                <a:gd name="T4" fmla="*/ 22 w 84"/>
                <a:gd name="T5" fmla="*/ 102 h 110"/>
                <a:gd name="T6" fmla="*/ 66 w 84"/>
                <a:gd name="T7" fmla="*/ 92 h 110"/>
                <a:gd name="T8" fmla="*/ 23 w 84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10">
                  <a:moveTo>
                    <a:pt x="23" y="0"/>
                  </a:moveTo>
                  <a:cubicBezTo>
                    <a:pt x="36" y="8"/>
                    <a:pt x="6" y="35"/>
                    <a:pt x="2" y="71"/>
                  </a:cubicBezTo>
                  <a:cubicBezTo>
                    <a:pt x="0" y="89"/>
                    <a:pt x="11" y="95"/>
                    <a:pt x="22" y="102"/>
                  </a:cubicBezTo>
                  <a:cubicBezTo>
                    <a:pt x="34" y="110"/>
                    <a:pt x="59" y="106"/>
                    <a:pt x="66" y="92"/>
                  </a:cubicBezTo>
                  <a:cubicBezTo>
                    <a:pt x="84" y="54"/>
                    <a:pt x="50" y="17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4" name="Freeform 25"/>
            <p:cNvSpPr>
              <a:spLocks/>
            </p:cNvSpPr>
            <p:nvPr/>
          </p:nvSpPr>
          <p:spPr bwMode="auto">
            <a:xfrm>
              <a:off x="166688" y="2184400"/>
              <a:ext cx="292100" cy="301625"/>
            </a:xfrm>
            <a:custGeom>
              <a:avLst/>
              <a:gdLst>
                <a:gd name="T0" fmla="*/ 47 w 92"/>
                <a:gd name="T1" fmla="*/ 0 h 95"/>
                <a:gd name="T2" fmla="*/ 43 w 92"/>
                <a:gd name="T3" fmla="*/ 87 h 95"/>
                <a:gd name="T4" fmla="*/ 73 w 92"/>
                <a:gd name="T5" fmla="*/ 86 h 95"/>
                <a:gd name="T6" fmla="*/ 47 w 9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95">
                  <a:moveTo>
                    <a:pt x="47" y="0"/>
                  </a:moveTo>
                  <a:cubicBezTo>
                    <a:pt x="41" y="25"/>
                    <a:pt x="0" y="78"/>
                    <a:pt x="43" y="87"/>
                  </a:cubicBezTo>
                  <a:cubicBezTo>
                    <a:pt x="43" y="94"/>
                    <a:pt x="66" y="95"/>
                    <a:pt x="73" y="86"/>
                  </a:cubicBezTo>
                  <a:cubicBezTo>
                    <a:pt x="92" y="81"/>
                    <a:pt x="88" y="29"/>
                    <a:pt x="47" y="0"/>
                  </a:cubicBezTo>
                  <a:close/>
                </a:path>
              </a:pathLst>
            </a:custGeom>
            <a:solidFill>
              <a:srgbClr val="FF1D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5" name="Freeform 26"/>
            <p:cNvSpPr>
              <a:spLocks/>
            </p:cNvSpPr>
            <p:nvPr/>
          </p:nvSpPr>
          <p:spPr bwMode="auto">
            <a:xfrm>
              <a:off x="239713" y="2187575"/>
              <a:ext cx="161925" cy="282575"/>
            </a:xfrm>
            <a:custGeom>
              <a:avLst/>
              <a:gdLst>
                <a:gd name="T0" fmla="*/ 24 w 51"/>
                <a:gd name="T1" fmla="*/ 0 h 89"/>
                <a:gd name="T2" fmla="*/ 22 w 51"/>
                <a:gd name="T3" fmla="*/ 89 h 89"/>
                <a:gd name="T4" fmla="*/ 24 w 51"/>
                <a:gd name="T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1" h="89">
                  <a:moveTo>
                    <a:pt x="24" y="0"/>
                  </a:moveTo>
                  <a:cubicBezTo>
                    <a:pt x="48" y="40"/>
                    <a:pt x="0" y="76"/>
                    <a:pt x="22" y="89"/>
                  </a:cubicBezTo>
                  <a:cubicBezTo>
                    <a:pt x="13" y="84"/>
                    <a:pt x="51" y="27"/>
                    <a:pt x="24" y="0"/>
                  </a:cubicBezTo>
                  <a:close/>
                </a:path>
              </a:pathLst>
            </a:custGeom>
            <a:solidFill>
              <a:srgbClr val="FF85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6" name="Freeform 27"/>
            <p:cNvSpPr>
              <a:spLocks/>
            </p:cNvSpPr>
            <p:nvPr/>
          </p:nvSpPr>
          <p:spPr bwMode="auto">
            <a:xfrm>
              <a:off x="334963" y="2352675"/>
              <a:ext cx="187325" cy="609600"/>
            </a:xfrm>
            <a:custGeom>
              <a:avLst/>
              <a:gdLst>
                <a:gd name="T0" fmla="*/ 59 w 59"/>
                <a:gd name="T1" fmla="*/ 0 h 192"/>
                <a:gd name="T2" fmla="*/ 0 w 59"/>
                <a:gd name="T3" fmla="*/ 192 h 192"/>
                <a:gd name="T4" fmla="*/ 59 w 59"/>
                <a:gd name="T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92">
                  <a:moveTo>
                    <a:pt x="59" y="0"/>
                  </a:moveTo>
                  <a:cubicBezTo>
                    <a:pt x="21" y="54"/>
                    <a:pt x="0" y="192"/>
                    <a:pt x="0" y="192"/>
                  </a:cubicBezTo>
                  <a:cubicBezTo>
                    <a:pt x="46" y="149"/>
                    <a:pt x="27" y="63"/>
                    <a:pt x="59" y="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7" name="Freeform 28"/>
            <p:cNvSpPr>
              <a:spLocks/>
            </p:cNvSpPr>
            <p:nvPr/>
          </p:nvSpPr>
          <p:spPr bwMode="auto">
            <a:xfrm>
              <a:off x="185738" y="2339975"/>
              <a:ext cx="165100" cy="704850"/>
            </a:xfrm>
            <a:custGeom>
              <a:avLst/>
              <a:gdLst>
                <a:gd name="T0" fmla="*/ 51 w 52"/>
                <a:gd name="T1" fmla="*/ 222 h 222"/>
                <a:gd name="T2" fmla="*/ 0 w 52"/>
                <a:gd name="T3" fmla="*/ 0 h 222"/>
                <a:gd name="T4" fmla="*/ 51 w 52"/>
                <a:gd name="T5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222">
                  <a:moveTo>
                    <a:pt x="51" y="222"/>
                  </a:moveTo>
                  <a:cubicBezTo>
                    <a:pt x="51" y="222"/>
                    <a:pt x="52" y="124"/>
                    <a:pt x="0" y="0"/>
                  </a:cubicBezTo>
                  <a:cubicBezTo>
                    <a:pt x="27" y="76"/>
                    <a:pt x="15" y="183"/>
                    <a:pt x="51" y="222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8" name="Freeform 29"/>
            <p:cNvSpPr>
              <a:spLocks/>
            </p:cNvSpPr>
            <p:nvPr/>
          </p:nvSpPr>
          <p:spPr bwMode="auto">
            <a:xfrm>
              <a:off x="982663" y="2127250"/>
              <a:ext cx="57150" cy="911225"/>
            </a:xfrm>
            <a:custGeom>
              <a:avLst/>
              <a:gdLst>
                <a:gd name="T0" fmla="*/ 0 w 18"/>
                <a:gd name="T1" fmla="*/ 16 h 287"/>
                <a:gd name="T2" fmla="*/ 4 w 18"/>
                <a:gd name="T3" fmla="*/ 87 h 287"/>
                <a:gd name="T4" fmla="*/ 0 w 18"/>
                <a:gd name="T5" fmla="*/ 287 h 287"/>
                <a:gd name="T6" fmla="*/ 6 w 18"/>
                <a:gd name="T7" fmla="*/ 279 h 287"/>
                <a:gd name="T8" fmla="*/ 7 w 18"/>
                <a:gd name="T9" fmla="*/ 0 h 287"/>
                <a:gd name="T10" fmla="*/ 0 w 18"/>
                <a:gd name="T11" fmla="*/ 1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87">
                  <a:moveTo>
                    <a:pt x="0" y="16"/>
                  </a:moveTo>
                  <a:cubicBezTo>
                    <a:pt x="0" y="16"/>
                    <a:pt x="5" y="45"/>
                    <a:pt x="4" y="87"/>
                  </a:cubicBezTo>
                  <a:cubicBezTo>
                    <a:pt x="2" y="130"/>
                    <a:pt x="0" y="287"/>
                    <a:pt x="0" y="287"/>
                  </a:cubicBezTo>
                  <a:cubicBezTo>
                    <a:pt x="6" y="279"/>
                    <a:pt x="6" y="279"/>
                    <a:pt x="6" y="279"/>
                  </a:cubicBezTo>
                  <a:cubicBezTo>
                    <a:pt x="10" y="252"/>
                    <a:pt x="18" y="32"/>
                    <a:pt x="7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09" name="Freeform 30"/>
            <p:cNvSpPr>
              <a:spLocks/>
            </p:cNvSpPr>
            <p:nvPr/>
          </p:nvSpPr>
          <p:spPr bwMode="auto">
            <a:xfrm>
              <a:off x="979488" y="2076450"/>
              <a:ext cx="222250" cy="784225"/>
            </a:xfrm>
            <a:custGeom>
              <a:avLst/>
              <a:gdLst>
                <a:gd name="T0" fmla="*/ 4 w 70"/>
                <a:gd name="T1" fmla="*/ 241 h 247"/>
                <a:gd name="T2" fmla="*/ 70 w 70"/>
                <a:gd name="T3" fmla="*/ 0 h 247"/>
                <a:gd name="T4" fmla="*/ 4 w 70"/>
                <a:gd name="T5" fmla="*/ 241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" h="247">
                  <a:moveTo>
                    <a:pt x="4" y="241"/>
                  </a:moveTo>
                  <a:cubicBezTo>
                    <a:pt x="10" y="247"/>
                    <a:pt x="21" y="58"/>
                    <a:pt x="70" y="0"/>
                  </a:cubicBezTo>
                  <a:cubicBezTo>
                    <a:pt x="0" y="61"/>
                    <a:pt x="4" y="241"/>
                    <a:pt x="4" y="241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0" name="Freeform 31"/>
            <p:cNvSpPr>
              <a:spLocks/>
            </p:cNvSpPr>
            <p:nvPr/>
          </p:nvSpPr>
          <p:spPr bwMode="auto">
            <a:xfrm>
              <a:off x="849313" y="1879600"/>
              <a:ext cx="314325" cy="365125"/>
            </a:xfrm>
            <a:custGeom>
              <a:avLst/>
              <a:gdLst>
                <a:gd name="T0" fmla="*/ 63 w 99"/>
                <a:gd name="T1" fmla="*/ 26 h 115"/>
                <a:gd name="T2" fmla="*/ 48 w 99"/>
                <a:gd name="T3" fmla="*/ 0 h 115"/>
                <a:gd name="T4" fmla="*/ 34 w 99"/>
                <a:gd name="T5" fmla="*/ 27 h 115"/>
                <a:gd name="T6" fmla="*/ 0 w 99"/>
                <a:gd name="T7" fmla="*/ 15 h 115"/>
                <a:gd name="T8" fmla="*/ 8 w 99"/>
                <a:gd name="T9" fmla="*/ 36 h 115"/>
                <a:gd name="T10" fmla="*/ 3 w 99"/>
                <a:gd name="T11" fmla="*/ 80 h 115"/>
                <a:gd name="T12" fmla="*/ 23 w 99"/>
                <a:gd name="T13" fmla="*/ 103 h 115"/>
                <a:gd name="T14" fmla="*/ 42 w 99"/>
                <a:gd name="T15" fmla="*/ 112 h 115"/>
                <a:gd name="T16" fmla="*/ 73 w 99"/>
                <a:gd name="T17" fmla="*/ 105 h 115"/>
                <a:gd name="T18" fmla="*/ 95 w 99"/>
                <a:gd name="T19" fmla="*/ 82 h 115"/>
                <a:gd name="T20" fmla="*/ 87 w 99"/>
                <a:gd name="T21" fmla="*/ 42 h 115"/>
                <a:gd name="T22" fmla="*/ 96 w 99"/>
                <a:gd name="T23" fmla="*/ 15 h 115"/>
                <a:gd name="T24" fmla="*/ 63 w 99"/>
                <a:gd name="T25" fmla="*/ 2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15">
                  <a:moveTo>
                    <a:pt x="63" y="2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39" y="14"/>
                    <a:pt x="34" y="27"/>
                  </a:cubicBezTo>
                  <a:cubicBezTo>
                    <a:pt x="23" y="8"/>
                    <a:pt x="0" y="15"/>
                    <a:pt x="0" y="15"/>
                  </a:cubicBezTo>
                  <a:cubicBezTo>
                    <a:pt x="0" y="15"/>
                    <a:pt x="7" y="17"/>
                    <a:pt x="8" y="36"/>
                  </a:cubicBezTo>
                  <a:cubicBezTo>
                    <a:pt x="9" y="48"/>
                    <a:pt x="0" y="60"/>
                    <a:pt x="3" y="80"/>
                  </a:cubicBezTo>
                  <a:cubicBezTo>
                    <a:pt x="5" y="94"/>
                    <a:pt x="11" y="101"/>
                    <a:pt x="23" y="103"/>
                  </a:cubicBezTo>
                  <a:cubicBezTo>
                    <a:pt x="30" y="104"/>
                    <a:pt x="30" y="111"/>
                    <a:pt x="42" y="112"/>
                  </a:cubicBezTo>
                  <a:cubicBezTo>
                    <a:pt x="62" y="115"/>
                    <a:pt x="59" y="106"/>
                    <a:pt x="73" y="105"/>
                  </a:cubicBezTo>
                  <a:cubicBezTo>
                    <a:pt x="83" y="104"/>
                    <a:pt x="91" y="94"/>
                    <a:pt x="95" y="82"/>
                  </a:cubicBezTo>
                  <a:cubicBezTo>
                    <a:pt x="99" y="69"/>
                    <a:pt x="89" y="53"/>
                    <a:pt x="87" y="42"/>
                  </a:cubicBezTo>
                  <a:cubicBezTo>
                    <a:pt x="86" y="31"/>
                    <a:pt x="90" y="23"/>
                    <a:pt x="96" y="15"/>
                  </a:cubicBezTo>
                  <a:cubicBezTo>
                    <a:pt x="74" y="11"/>
                    <a:pt x="63" y="26"/>
                    <a:pt x="63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1" name="Freeform 32"/>
            <p:cNvSpPr>
              <a:spLocks/>
            </p:cNvSpPr>
            <p:nvPr/>
          </p:nvSpPr>
          <p:spPr bwMode="auto">
            <a:xfrm>
              <a:off x="858838" y="1917700"/>
              <a:ext cx="295275" cy="304800"/>
            </a:xfrm>
            <a:custGeom>
              <a:avLst/>
              <a:gdLst>
                <a:gd name="T0" fmla="*/ 83 w 93"/>
                <a:gd name="T1" fmla="*/ 11 h 96"/>
                <a:gd name="T2" fmla="*/ 86 w 93"/>
                <a:gd name="T3" fmla="*/ 7 h 96"/>
                <a:gd name="T4" fmla="*/ 85 w 93"/>
                <a:gd name="T5" fmla="*/ 7 h 96"/>
                <a:gd name="T6" fmla="*/ 86 w 93"/>
                <a:gd name="T7" fmla="*/ 6 h 96"/>
                <a:gd name="T8" fmla="*/ 85 w 93"/>
                <a:gd name="T9" fmla="*/ 7 h 96"/>
                <a:gd name="T10" fmla="*/ 61 w 93"/>
                <a:gd name="T11" fmla="*/ 25 h 96"/>
                <a:gd name="T12" fmla="*/ 45 w 93"/>
                <a:gd name="T13" fmla="*/ 0 h 96"/>
                <a:gd name="T14" fmla="*/ 32 w 93"/>
                <a:gd name="T15" fmla="*/ 25 h 96"/>
                <a:gd name="T16" fmla="*/ 7 w 93"/>
                <a:gd name="T17" fmla="*/ 6 h 96"/>
                <a:gd name="T18" fmla="*/ 8 w 93"/>
                <a:gd name="T19" fmla="*/ 8 h 96"/>
                <a:gd name="T20" fmla="*/ 7 w 93"/>
                <a:gd name="T21" fmla="*/ 72 h 96"/>
                <a:gd name="T22" fmla="*/ 29 w 93"/>
                <a:gd name="T23" fmla="*/ 87 h 96"/>
                <a:gd name="T24" fmla="*/ 44 w 93"/>
                <a:gd name="T25" fmla="*/ 95 h 96"/>
                <a:gd name="T26" fmla="*/ 64 w 93"/>
                <a:gd name="T27" fmla="*/ 87 h 96"/>
                <a:gd name="T28" fmla="*/ 69 w 93"/>
                <a:gd name="T29" fmla="*/ 87 h 96"/>
                <a:gd name="T30" fmla="*/ 75 w 93"/>
                <a:gd name="T31" fmla="*/ 85 h 96"/>
                <a:gd name="T32" fmla="*/ 86 w 93"/>
                <a:gd name="T33" fmla="*/ 72 h 96"/>
                <a:gd name="T34" fmla="*/ 83 w 93"/>
                <a:gd name="T35" fmla="*/ 1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" h="96">
                  <a:moveTo>
                    <a:pt x="83" y="11"/>
                  </a:moveTo>
                  <a:cubicBezTo>
                    <a:pt x="84" y="10"/>
                    <a:pt x="85" y="8"/>
                    <a:pt x="86" y="7"/>
                  </a:cubicBezTo>
                  <a:cubicBezTo>
                    <a:pt x="86" y="7"/>
                    <a:pt x="86" y="7"/>
                    <a:pt x="85" y="7"/>
                  </a:cubicBezTo>
                  <a:cubicBezTo>
                    <a:pt x="86" y="7"/>
                    <a:pt x="86" y="7"/>
                    <a:pt x="86" y="6"/>
                  </a:cubicBezTo>
                  <a:cubicBezTo>
                    <a:pt x="86" y="6"/>
                    <a:pt x="85" y="7"/>
                    <a:pt x="85" y="7"/>
                  </a:cubicBezTo>
                  <a:cubicBezTo>
                    <a:pt x="74" y="6"/>
                    <a:pt x="66" y="14"/>
                    <a:pt x="61" y="25"/>
                  </a:cubicBezTo>
                  <a:cubicBezTo>
                    <a:pt x="53" y="11"/>
                    <a:pt x="45" y="0"/>
                    <a:pt x="45" y="0"/>
                  </a:cubicBezTo>
                  <a:cubicBezTo>
                    <a:pt x="45" y="0"/>
                    <a:pt x="39" y="10"/>
                    <a:pt x="32" y="25"/>
                  </a:cubicBezTo>
                  <a:cubicBezTo>
                    <a:pt x="27" y="13"/>
                    <a:pt x="19" y="5"/>
                    <a:pt x="7" y="6"/>
                  </a:cubicBezTo>
                  <a:cubicBezTo>
                    <a:pt x="7" y="7"/>
                    <a:pt x="8" y="8"/>
                    <a:pt x="8" y="8"/>
                  </a:cubicBezTo>
                  <a:cubicBezTo>
                    <a:pt x="19" y="29"/>
                    <a:pt x="0" y="53"/>
                    <a:pt x="7" y="72"/>
                  </a:cubicBezTo>
                  <a:cubicBezTo>
                    <a:pt x="12" y="88"/>
                    <a:pt x="24" y="87"/>
                    <a:pt x="29" y="87"/>
                  </a:cubicBezTo>
                  <a:cubicBezTo>
                    <a:pt x="31" y="92"/>
                    <a:pt x="36" y="95"/>
                    <a:pt x="44" y="95"/>
                  </a:cubicBezTo>
                  <a:cubicBezTo>
                    <a:pt x="54" y="96"/>
                    <a:pt x="60" y="92"/>
                    <a:pt x="64" y="87"/>
                  </a:cubicBezTo>
                  <a:cubicBezTo>
                    <a:pt x="65" y="87"/>
                    <a:pt x="67" y="87"/>
                    <a:pt x="69" y="87"/>
                  </a:cubicBezTo>
                  <a:cubicBezTo>
                    <a:pt x="71" y="87"/>
                    <a:pt x="73" y="86"/>
                    <a:pt x="75" y="85"/>
                  </a:cubicBezTo>
                  <a:cubicBezTo>
                    <a:pt x="79" y="83"/>
                    <a:pt x="84" y="79"/>
                    <a:pt x="86" y="72"/>
                  </a:cubicBezTo>
                  <a:cubicBezTo>
                    <a:pt x="93" y="53"/>
                    <a:pt x="75" y="31"/>
                    <a:pt x="83" y="11"/>
                  </a:cubicBezTo>
                  <a:close/>
                </a:path>
              </a:pathLst>
            </a:custGeom>
            <a:solidFill>
              <a:srgbClr val="F49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2" name="Freeform 33"/>
            <p:cNvSpPr>
              <a:spLocks/>
            </p:cNvSpPr>
            <p:nvPr/>
          </p:nvSpPr>
          <p:spPr bwMode="auto">
            <a:xfrm>
              <a:off x="862013" y="1946275"/>
              <a:ext cx="282575" cy="263525"/>
            </a:xfrm>
            <a:custGeom>
              <a:avLst/>
              <a:gdLst>
                <a:gd name="T0" fmla="*/ 79 w 89"/>
                <a:gd name="T1" fmla="*/ 1 h 83"/>
                <a:gd name="T2" fmla="*/ 58 w 89"/>
                <a:gd name="T3" fmla="*/ 29 h 83"/>
                <a:gd name="T4" fmla="*/ 44 w 89"/>
                <a:gd name="T5" fmla="*/ 2 h 83"/>
                <a:gd name="T6" fmla="*/ 32 w 89"/>
                <a:gd name="T7" fmla="*/ 27 h 83"/>
                <a:gd name="T8" fmla="*/ 11 w 89"/>
                <a:gd name="T9" fmla="*/ 0 h 83"/>
                <a:gd name="T10" fmla="*/ 12 w 89"/>
                <a:gd name="T11" fmla="*/ 32 h 83"/>
                <a:gd name="T12" fmla="*/ 29 w 89"/>
                <a:gd name="T13" fmla="*/ 76 h 83"/>
                <a:gd name="T14" fmla="*/ 31 w 89"/>
                <a:gd name="T15" fmla="*/ 44 h 83"/>
                <a:gd name="T16" fmla="*/ 45 w 89"/>
                <a:gd name="T17" fmla="*/ 83 h 83"/>
                <a:gd name="T18" fmla="*/ 59 w 89"/>
                <a:gd name="T19" fmla="*/ 40 h 83"/>
                <a:gd name="T20" fmla="*/ 63 w 89"/>
                <a:gd name="T21" fmla="*/ 76 h 83"/>
                <a:gd name="T22" fmla="*/ 79 w 89"/>
                <a:gd name="T23" fmla="*/ 34 h 83"/>
                <a:gd name="T24" fmla="*/ 79 w 89"/>
                <a:gd name="T25" fmla="*/ 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83">
                  <a:moveTo>
                    <a:pt x="79" y="1"/>
                  </a:moveTo>
                  <a:cubicBezTo>
                    <a:pt x="71" y="3"/>
                    <a:pt x="59" y="22"/>
                    <a:pt x="58" y="29"/>
                  </a:cubicBezTo>
                  <a:cubicBezTo>
                    <a:pt x="58" y="17"/>
                    <a:pt x="44" y="2"/>
                    <a:pt x="44" y="2"/>
                  </a:cubicBezTo>
                  <a:cubicBezTo>
                    <a:pt x="44" y="2"/>
                    <a:pt x="36" y="15"/>
                    <a:pt x="32" y="27"/>
                  </a:cubicBezTo>
                  <a:cubicBezTo>
                    <a:pt x="29" y="20"/>
                    <a:pt x="25" y="4"/>
                    <a:pt x="11" y="0"/>
                  </a:cubicBezTo>
                  <a:cubicBezTo>
                    <a:pt x="11" y="1"/>
                    <a:pt x="18" y="10"/>
                    <a:pt x="12" y="32"/>
                  </a:cubicBezTo>
                  <a:cubicBezTo>
                    <a:pt x="0" y="76"/>
                    <a:pt x="27" y="75"/>
                    <a:pt x="29" y="76"/>
                  </a:cubicBezTo>
                  <a:cubicBezTo>
                    <a:pt x="24" y="64"/>
                    <a:pt x="31" y="44"/>
                    <a:pt x="31" y="44"/>
                  </a:cubicBezTo>
                  <a:cubicBezTo>
                    <a:pt x="31" y="44"/>
                    <a:pt x="23" y="82"/>
                    <a:pt x="45" y="83"/>
                  </a:cubicBezTo>
                  <a:cubicBezTo>
                    <a:pt x="70" y="83"/>
                    <a:pt x="59" y="40"/>
                    <a:pt x="59" y="40"/>
                  </a:cubicBezTo>
                  <a:cubicBezTo>
                    <a:pt x="59" y="40"/>
                    <a:pt x="70" y="63"/>
                    <a:pt x="63" y="76"/>
                  </a:cubicBezTo>
                  <a:cubicBezTo>
                    <a:pt x="69" y="74"/>
                    <a:pt x="89" y="70"/>
                    <a:pt x="79" y="34"/>
                  </a:cubicBezTo>
                  <a:cubicBezTo>
                    <a:pt x="73" y="15"/>
                    <a:pt x="77" y="3"/>
                    <a:pt x="79" y="1"/>
                  </a:cubicBezTo>
                  <a:close/>
                </a:path>
              </a:pathLst>
            </a:custGeom>
            <a:solidFill>
              <a:srgbClr val="FC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3" name="Freeform 34"/>
            <p:cNvSpPr>
              <a:spLocks/>
            </p:cNvSpPr>
            <p:nvPr/>
          </p:nvSpPr>
          <p:spPr bwMode="auto">
            <a:xfrm>
              <a:off x="852488" y="2212975"/>
              <a:ext cx="152400" cy="485775"/>
            </a:xfrm>
            <a:custGeom>
              <a:avLst/>
              <a:gdLst>
                <a:gd name="T0" fmla="*/ 48 w 48"/>
                <a:gd name="T1" fmla="*/ 153 h 153"/>
                <a:gd name="T2" fmla="*/ 0 w 48"/>
                <a:gd name="T3" fmla="*/ 0 h 153"/>
                <a:gd name="T4" fmla="*/ 48 w 48"/>
                <a:gd name="T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53">
                  <a:moveTo>
                    <a:pt x="48" y="153"/>
                  </a:moveTo>
                  <a:cubicBezTo>
                    <a:pt x="48" y="153"/>
                    <a:pt x="40" y="50"/>
                    <a:pt x="0" y="0"/>
                  </a:cubicBezTo>
                  <a:cubicBezTo>
                    <a:pt x="24" y="31"/>
                    <a:pt x="27" y="135"/>
                    <a:pt x="48" y="15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4" name="Freeform 35"/>
            <p:cNvSpPr>
              <a:spLocks/>
            </p:cNvSpPr>
            <p:nvPr/>
          </p:nvSpPr>
          <p:spPr bwMode="auto">
            <a:xfrm>
              <a:off x="1966913" y="1851025"/>
              <a:ext cx="50800" cy="850900"/>
            </a:xfrm>
            <a:custGeom>
              <a:avLst/>
              <a:gdLst>
                <a:gd name="T0" fmla="*/ 3 w 16"/>
                <a:gd name="T1" fmla="*/ 23 h 268"/>
                <a:gd name="T2" fmla="*/ 7 w 16"/>
                <a:gd name="T3" fmla="*/ 89 h 268"/>
                <a:gd name="T4" fmla="*/ 0 w 16"/>
                <a:gd name="T5" fmla="*/ 262 h 268"/>
                <a:gd name="T6" fmla="*/ 9 w 16"/>
                <a:gd name="T7" fmla="*/ 268 h 268"/>
                <a:gd name="T8" fmla="*/ 6 w 16"/>
                <a:gd name="T9" fmla="*/ 0 h 268"/>
                <a:gd name="T10" fmla="*/ 3 w 16"/>
                <a:gd name="T11" fmla="*/ 23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68">
                  <a:moveTo>
                    <a:pt x="3" y="23"/>
                  </a:moveTo>
                  <a:cubicBezTo>
                    <a:pt x="3" y="23"/>
                    <a:pt x="8" y="49"/>
                    <a:pt x="7" y="89"/>
                  </a:cubicBezTo>
                  <a:cubicBezTo>
                    <a:pt x="5" y="129"/>
                    <a:pt x="0" y="262"/>
                    <a:pt x="0" y="262"/>
                  </a:cubicBezTo>
                  <a:cubicBezTo>
                    <a:pt x="9" y="268"/>
                    <a:pt x="9" y="268"/>
                    <a:pt x="9" y="268"/>
                  </a:cubicBezTo>
                  <a:cubicBezTo>
                    <a:pt x="12" y="243"/>
                    <a:pt x="16" y="30"/>
                    <a:pt x="6" y="0"/>
                  </a:cubicBezTo>
                  <a:lnTo>
                    <a:pt x="3" y="23"/>
                  </a:ln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5" name="Freeform 36"/>
            <p:cNvSpPr>
              <a:spLocks/>
            </p:cNvSpPr>
            <p:nvPr/>
          </p:nvSpPr>
          <p:spPr bwMode="auto">
            <a:xfrm>
              <a:off x="1992313" y="1860550"/>
              <a:ext cx="228600" cy="688975"/>
            </a:xfrm>
            <a:custGeom>
              <a:avLst/>
              <a:gdLst>
                <a:gd name="T0" fmla="*/ 0 w 72"/>
                <a:gd name="T1" fmla="*/ 217 h 217"/>
                <a:gd name="T2" fmla="*/ 72 w 72"/>
                <a:gd name="T3" fmla="*/ 0 h 217"/>
                <a:gd name="T4" fmla="*/ 0 w 72"/>
                <a:gd name="T5" fmla="*/ 2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217">
                  <a:moveTo>
                    <a:pt x="0" y="217"/>
                  </a:moveTo>
                  <a:cubicBezTo>
                    <a:pt x="27" y="159"/>
                    <a:pt x="4" y="39"/>
                    <a:pt x="72" y="0"/>
                  </a:cubicBezTo>
                  <a:cubicBezTo>
                    <a:pt x="4" y="27"/>
                    <a:pt x="0" y="217"/>
                    <a:pt x="0" y="217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6" name="Freeform 37"/>
            <p:cNvSpPr>
              <a:spLocks/>
            </p:cNvSpPr>
            <p:nvPr/>
          </p:nvSpPr>
          <p:spPr bwMode="auto">
            <a:xfrm>
              <a:off x="1852613" y="1644650"/>
              <a:ext cx="295275" cy="339725"/>
            </a:xfrm>
            <a:custGeom>
              <a:avLst/>
              <a:gdLst>
                <a:gd name="T0" fmla="*/ 58 w 93"/>
                <a:gd name="T1" fmla="*/ 24 h 107"/>
                <a:gd name="T2" fmla="*/ 45 w 93"/>
                <a:gd name="T3" fmla="*/ 0 h 107"/>
                <a:gd name="T4" fmla="*/ 32 w 93"/>
                <a:gd name="T5" fmla="*/ 25 h 107"/>
                <a:gd name="T6" fmla="*/ 0 w 93"/>
                <a:gd name="T7" fmla="*/ 14 h 107"/>
                <a:gd name="T8" fmla="*/ 7 w 93"/>
                <a:gd name="T9" fmla="*/ 34 h 107"/>
                <a:gd name="T10" fmla="*/ 3 w 93"/>
                <a:gd name="T11" fmla="*/ 75 h 107"/>
                <a:gd name="T12" fmla="*/ 21 w 93"/>
                <a:gd name="T13" fmla="*/ 96 h 107"/>
                <a:gd name="T14" fmla="*/ 39 w 93"/>
                <a:gd name="T15" fmla="*/ 104 h 107"/>
                <a:gd name="T16" fmla="*/ 68 w 93"/>
                <a:gd name="T17" fmla="*/ 98 h 107"/>
                <a:gd name="T18" fmla="*/ 89 w 93"/>
                <a:gd name="T19" fmla="*/ 77 h 107"/>
                <a:gd name="T20" fmla="*/ 82 w 93"/>
                <a:gd name="T21" fmla="*/ 39 h 107"/>
                <a:gd name="T22" fmla="*/ 90 w 93"/>
                <a:gd name="T23" fmla="*/ 14 h 107"/>
                <a:gd name="T24" fmla="*/ 58 w 93"/>
                <a:gd name="T25" fmla="*/ 2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107">
                  <a:moveTo>
                    <a:pt x="58" y="24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37" y="13"/>
                    <a:pt x="32" y="25"/>
                  </a:cubicBezTo>
                  <a:cubicBezTo>
                    <a:pt x="22" y="7"/>
                    <a:pt x="0" y="14"/>
                    <a:pt x="0" y="14"/>
                  </a:cubicBezTo>
                  <a:cubicBezTo>
                    <a:pt x="0" y="14"/>
                    <a:pt x="6" y="15"/>
                    <a:pt x="7" y="34"/>
                  </a:cubicBezTo>
                  <a:cubicBezTo>
                    <a:pt x="8" y="45"/>
                    <a:pt x="0" y="56"/>
                    <a:pt x="3" y="75"/>
                  </a:cubicBezTo>
                  <a:cubicBezTo>
                    <a:pt x="4" y="88"/>
                    <a:pt x="10" y="94"/>
                    <a:pt x="21" y="96"/>
                  </a:cubicBezTo>
                  <a:cubicBezTo>
                    <a:pt x="28" y="97"/>
                    <a:pt x="28" y="103"/>
                    <a:pt x="39" y="104"/>
                  </a:cubicBezTo>
                  <a:cubicBezTo>
                    <a:pt x="58" y="107"/>
                    <a:pt x="56" y="98"/>
                    <a:pt x="68" y="98"/>
                  </a:cubicBezTo>
                  <a:cubicBezTo>
                    <a:pt x="78" y="97"/>
                    <a:pt x="85" y="88"/>
                    <a:pt x="89" y="77"/>
                  </a:cubicBezTo>
                  <a:cubicBezTo>
                    <a:pt x="93" y="64"/>
                    <a:pt x="83" y="49"/>
                    <a:pt x="82" y="39"/>
                  </a:cubicBezTo>
                  <a:cubicBezTo>
                    <a:pt x="80" y="29"/>
                    <a:pt x="84" y="21"/>
                    <a:pt x="90" y="14"/>
                  </a:cubicBezTo>
                  <a:cubicBezTo>
                    <a:pt x="69" y="10"/>
                    <a:pt x="58" y="24"/>
                    <a:pt x="58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7" name="Freeform 38"/>
            <p:cNvSpPr>
              <a:spLocks/>
            </p:cNvSpPr>
            <p:nvPr/>
          </p:nvSpPr>
          <p:spPr bwMode="auto">
            <a:xfrm>
              <a:off x="1862138" y="1676400"/>
              <a:ext cx="273050" cy="285750"/>
            </a:xfrm>
            <a:custGeom>
              <a:avLst/>
              <a:gdLst>
                <a:gd name="T0" fmla="*/ 78 w 86"/>
                <a:gd name="T1" fmla="*/ 11 h 90"/>
                <a:gd name="T2" fmla="*/ 80 w 86"/>
                <a:gd name="T3" fmla="*/ 7 h 90"/>
                <a:gd name="T4" fmla="*/ 80 w 86"/>
                <a:gd name="T5" fmla="*/ 7 h 90"/>
                <a:gd name="T6" fmla="*/ 80 w 86"/>
                <a:gd name="T7" fmla="*/ 7 h 90"/>
                <a:gd name="T8" fmla="*/ 79 w 86"/>
                <a:gd name="T9" fmla="*/ 7 h 90"/>
                <a:gd name="T10" fmla="*/ 56 w 86"/>
                <a:gd name="T11" fmla="*/ 24 h 90"/>
                <a:gd name="T12" fmla="*/ 42 w 86"/>
                <a:gd name="T13" fmla="*/ 0 h 90"/>
                <a:gd name="T14" fmla="*/ 30 w 86"/>
                <a:gd name="T15" fmla="*/ 24 h 90"/>
                <a:gd name="T16" fmla="*/ 6 w 86"/>
                <a:gd name="T17" fmla="*/ 7 h 90"/>
                <a:gd name="T18" fmla="*/ 7 w 86"/>
                <a:gd name="T19" fmla="*/ 9 h 90"/>
                <a:gd name="T20" fmla="*/ 6 w 86"/>
                <a:gd name="T21" fmla="*/ 68 h 90"/>
                <a:gd name="T22" fmla="*/ 26 w 86"/>
                <a:gd name="T23" fmla="*/ 82 h 90"/>
                <a:gd name="T24" fmla="*/ 41 w 86"/>
                <a:gd name="T25" fmla="*/ 90 h 90"/>
                <a:gd name="T26" fmla="*/ 59 w 86"/>
                <a:gd name="T27" fmla="*/ 82 h 90"/>
                <a:gd name="T28" fmla="*/ 64 w 86"/>
                <a:gd name="T29" fmla="*/ 82 h 90"/>
                <a:gd name="T30" fmla="*/ 70 w 86"/>
                <a:gd name="T31" fmla="*/ 80 h 90"/>
                <a:gd name="T32" fmla="*/ 80 w 86"/>
                <a:gd name="T33" fmla="*/ 68 h 90"/>
                <a:gd name="T34" fmla="*/ 78 w 86"/>
                <a:gd name="T35" fmla="*/ 1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6" h="90">
                  <a:moveTo>
                    <a:pt x="78" y="11"/>
                  </a:moveTo>
                  <a:cubicBezTo>
                    <a:pt x="78" y="10"/>
                    <a:pt x="79" y="9"/>
                    <a:pt x="80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0" y="7"/>
                    <a:pt x="80" y="7"/>
                    <a:pt x="79" y="7"/>
                  </a:cubicBezTo>
                  <a:cubicBezTo>
                    <a:pt x="69" y="6"/>
                    <a:pt x="61" y="14"/>
                    <a:pt x="56" y="24"/>
                  </a:cubicBezTo>
                  <a:cubicBezTo>
                    <a:pt x="50" y="11"/>
                    <a:pt x="42" y="0"/>
                    <a:pt x="42" y="0"/>
                  </a:cubicBezTo>
                  <a:cubicBezTo>
                    <a:pt x="42" y="0"/>
                    <a:pt x="36" y="11"/>
                    <a:pt x="30" y="24"/>
                  </a:cubicBezTo>
                  <a:cubicBezTo>
                    <a:pt x="25" y="13"/>
                    <a:pt x="17" y="5"/>
                    <a:pt x="6" y="7"/>
                  </a:cubicBezTo>
                  <a:cubicBezTo>
                    <a:pt x="6" y="7"/>
                    <a:pt x="7" y="8"/>
                    <a:pt x="7" y="9"/>
                  </a:cubicBezTo>
                  <a:cubicBezTo>
                    <a:pt x="18" y="28"/>
                    <a:pt x="0" y="50"/>
                    <a:pt x="6" y="68"/>
                  </a:cubicBezTo>
                  <a:cubicBezTo>
                    <a:pt x="11" y="83"/>
                    <a:pt x="23" y="82"/>
                    <a:pt x="26" y="82"/>
                  </a:cubicBezTo>
                  <a:cubicBezTo>
                    <a:pt x="29" y="87"/>
                    <a:pt x="33" y="90"/>
                    <a:pt x="41" y="90"/>
                  </a:cubicBezTo>
                  <a:cubicBezTo>
                    <a:pt x="51" y="90"/>
                    <a:pt x="56" y="87"/>
                    <a:pt x="59" y="82"/>
                  </a:cubicBezTo>
                  <a:cubicBezTo>
                    <a:pt x="60" y="82"/>
                    <a:pt x="62" y="82"/>
                    <a:pt x="64" y="82"/>
                  </a:cubicBezTo>
                  <a:cubicBezTo>
                    <a:pt x="66" y="82"/>
                    <a:pt x="68" y="81"/>
                    <a:pt x="70" y="80"/>
                  </a:cubicBezTo>
                  <a:cubicBezTo>
                    <a:pt x="74" y="78"/>
                    <a:pt x="78" y="75"/>
                    <a:pt x="80" y="68"/>
                  </a:cubicBezTo>
                  <a:cubicBezTo>
                    <a:pt x="86" y="51"/>
                    <a:pt x="69" y="30"/>
                    <a:pt x="78" y="11"/>
                  </a:cubicBezTo>
                  <a:close/>
                </a:path>
              </a:pathLst>
            </a:custGeom>
            <a:solidFill>
              <a:srgbClr val="FF1D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8" name="Freeform 39"/>
            <p:cNvSpPr>
              <a:spLocks/>
            </p:cNvSpPr>
            <p:nvPr/>
          </p:nvSpPr>
          <p:spPr bwMode="auto">
            <a:xfrm>
              <a:off x="1865313" y="1704975"/>
              <a:ext cx="266700" cy="244475"/>
            </a:xfrm>
            <a:custGeom>
              <a:avLst/>
              <a:gdLst>
                <a:gd name="T0" fmla="*/ 76 w 84"/>
                <a:gd name="T1" fmla="*/ 0 h 77"/>
                <a:gd name="T2" fmla="*/ 55 w 84"/>
                <a:gd name="T3" fmla="*/ 24 h 77"/>
                <a:gd name="T4" fmla="*/ 42 w 84"/>
                <a:gd name="T5" fmla="*/ 0 h 77"/>
                <a:gd name="T6" fmla="*/ 29 w 84"/>
                <a:gd name="T7" fmla="*/ 24 h 77"/>
                <a:gd name="T8" fmla="*/ 9 w 84"/>
                <a:gd name="T9" fmla="*/ 1 h 77"/>
                <a:gd name="T10" fmla="*/ 9 w 84"/>
                <a:gd name="T11" fmla="*/ 32 h 77"/>
                <a:gd name="T12" fmla="*/ 23 w 84"/>
                <a:gd name="T13" fmla="*/ 70 h 77"/>
                <a:gd name="T14" fmla="*/ 26 w 84"/>
                <a:gd name="T15" fmla="*/ 42 h 77"/>
                <a:gd name="T16" fmla="*/ 41 w 84"/>
                <a:gd name="T17" fmla="*/ 77 h 77"/>
                <a:gd name="T18" fmla="*/ 56 w 84"/>
                <a:gd name="T19" fmla="*/ 37 h 77"/>
                <a:gd name="T20" fmla="*/ 59 w 84"/>
                <a:gd name="T21" fmla="*/ 71 h 77"/>
                <a:gd name="T22" fmla="*/ 74 w 84"/>
                <a:gd name="T23" fmla="*/ 30 h 77"/>
                <a:gd name="T24" fmla="*/ 76 w 84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77">
                  <a:moveTo>
                    <a:pt x="76" y="0"/>
                  </a:moveTo>
                  <a:cubicBezTo>
                    <a:pt x="60" y="5"/>
                    <a:pt x="56" y="20"/>
                    <a:pt x="55" y="24"/>
                  </a:cubicBezTo>
                  <a:cubicBezTo>
                    <a:pt x="50" y="11"/>
                    <a:pt x="42" y="0"/>
                    <a:pt x="42" y="0"/>
                  </a:cubicBezTo>
                  <a:cubicBezTo>
                    <a:pt x="42" y="0"/>
                    <a:pt x="33" y="13"/>
                    <a:pt x="29" y="24"/>
                  </a:cubicBezTo>
                  <a:cubicBezTo>
                    <a:pt x="24" y="10"/>
                    <a:pt x="22" y="5"/>
                    <a:pt x="9" y="1"/>
                  </a:cubicBezTo>
                  <a:cubicBezTo>
                    <a:pt x="14" y="6"/>
                    <a:pt x="13" y="17"/>
                    <a:pt x="9" y="32"/>
                  </a:cubicBezTo>
                  <a:cubicBezTo>
                    <a:pt x="0" y="70"/>
                    <a:pt x="20" y="69"/>
                    <a:pt x="23" y="70"/>
                  </a:cubicBezTo>
                  <a:cubicBezTo>
                    <a:pt x="16" y="55"/>
                    <a:pt x="26" y="42"/>
                    <a:pt x="26" y="42"/>
                  </a:cubicBezTo>
                  <a:cubicBezTo>
                    <a:pt x="26" y="42"/>
                    <a:pt x="18" y="77"/>
                    <a:pt x="41" y="77"/>
                  </a:cubicBezTo>
                  <a:cubicBezTo>
                    <a:pt x="67" y="77"/>
                    <a:pt x="56" y="37"/>
                    <a:pt x="56" y="37"/>
                  </a:cubicBezTo>
                  <a:cubicBezTo>
                    <a:pt x="56" y="37"/>
                    <a:pt x="66" y="58"/>
                    <a:pt x="59" y="71"/>
                  </a:cubicBezTo>
                  <a:cubicBezTo>
                    <a:pt x="66" y="69"/>
                    <a:pt x="84" y="64"/>
                    <a:pt x="74" y="30"/>
                  </a:cubicBezTo>
                  <a:cubicBezTo>
                    <a:pt x="68" y="11"/>
                    <a:pt x="73" y="1"/>
                    <a:pt x="76" y="0"/>
                  </a:cubicBezTo>
                  <a:close/>
                </a:path>
              </a:pathLst>
            </a:custGeom>
            <a:solidFill>
              <a:srgbClr val="FF6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19" name="Freeform 40"/>
            <p:cNvSpPr>
              <a:spLocks/>
            </p:cNvSpPr>
            <p:nvPr/>
          </p:nvSpPr>
          <p:spPr bwMode="auto">
            <a:xfrm>
              <a:off x="1824038" y="1962150"/>
              <a:ext cx="174625" cy="447675"/>
            </a:xfrm>
            <a:custGeom>
              <a:avLst/>
              <a:gdLst>
                <a:gd name="T0" fmla="*/ 0 w 55"/>
                <a:gd name="T1" fmla="*/ 0 h 141"/>
                <a:gd name="T2" fmla="*/ 55 w 55"/>
                <a:gd name="T3" fmla="*/ 141 h 141"/>
                <a:gd name="T4" fmla="*/ 0 w 55"/>
                <a:gd name="T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141">
                  <a:moveTo>
                    <a:pt x="0" y="0"/>
                  </a:moveTo>
                  <a:cubicBezTo>
                    <a:pt x="42" y="26"/>
                    <a:pt x="35" y="124"/>
                    <a:pt x="55" y="141"/>
                  </a:cubicBezTo>
                  <a:cubicBezTo>
                    <a:pt x="55" y="141"/>
                    <a:pt x="46" y="20"/>
                    <a:pt x="0" y="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0" name="Freeform 41"/>
            <p:cNvSpPr>
              <a:spLocks/>
            </p:cNvSpPr>
            <p:nvPr/>
          </p:nvSpPr>
          <p:spPr bwMode="auto">
            <a:xfrm>
              <a:off x="1757363" y="2149475"/>
              <a:ext cx="73025" cy="835025"/>
            </a:xfrm>
            <a:custGeom>
              <a:avLst/>
              <a:gdLst>
                <a:gd name="T0" fmla="*/ 8 w 23"/>
                <a:gd name="T1" fmla="*/ 23 h 263"/>
                <a:gd name="T2" fmla="*/ 12 w 23"/>
                <a:gd name="T3" fmla="*/ 94 h 263"/>
                <a:gd name="T4" fmla="*/ 0 w 23"/>
                <a:gd name="T5" fmla="*/ 253 h 263"/>
                <a:gd name="T6" fmla="*/ 2 w 23"/>
                <a:gd name="T7" fmla="*/ 263 h 263"/>
                <a:gd name="T8" fmla="*/ 12 w 23"/>
                <a:gd name="T9" fmla="*/ 0 h 263"/>
                <a:gd name="T10" fmla="*/ 8 w 23"/>
                <a:gd name="T11" fmla="*/ 2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63">
                  <a:moveTo>
                    <a:pt x="8" y="23"/>
                  </a:moveTo>
                  <a:cubicBezTo>
                    <a:pt x="8" y="23"/>
                    <a:pt x="13" y="52"/>
                    <a:pt x="12" y="94"/>
                  </a:cubicBezTo>
                  <a:cubicBezTo>
                    <a:pt x="10" y="136"/>
                    <a:pt x="0" y="253"/>
                    <a:pt x="0" y="253"/>
                  </a:cubicBezTo>
                  <a:cubicBezTo>
                    <a:pt x="2" y="263"/>
                    <a:pt x="2" y="263"/>
                    <a:pt x="2" y="263"/>
                  </a:cubicBezTo>
                  <a:cubicBezTo>
                    <a:pt x="11" y="207"/>
                    <a:pt x="23" y="31"/>
                    <a:pt x="12" y="0"/>
                  </a:cubicBezTo>
                  <a:lnTo>
                    <a:pt x="8" y="23"/>
                  </a:ln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1" name="Freeform 42"/>
            <p:cNvSpPr>
              <a:spLocks/>
            </p:cNvSpPr>
            <p:nvPr/>
          </p:nvSpPr>
          <p:spPr bwMode="auto">
            <a:xfrm>
              <a:off x="1706563" y="1987550"/>
              <a:ext cx="200025" cy="250825"/>
            </a:xfrm>
            <a:custGeom>
              <a:avLst/>
              <a:gdLst>
                <a:gd name="T0" fmla="*/ 16 w 63"/>
                <a:gd name="T1" fmla="*/ 0 h 79"/>
                <a:gd name="T2" fmla="*/ 1 w 63"/>
                <a:gd name="T3" fmla="*/ 53 h 79"/>
                <a:gd name="T4" fmla="*/ 19 w 63"/>
                <a:gd name="T5" fmla="*/ 73 h 79"/>
                <a:gd name="T6" fmla="*/ 46 w 63"/>
                <a:gd name="T7" fmla="*/ 65 h 79"/>
                <a:gd name="T8" fmla="*/ 16 w 63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9">
                  <a:moveTo>
                    <a:pt x="16" y="0"/>
                  </a:moveTo>
                  <a:cubicBezTo>
                    <a:pt x="24" y="4"/>
                    <a:pt x="0" y="26"/>
                    <a:pt x="1" y="53"/>
                  </a:cubicBezTo>
                  <a:cubicBezTo>
                    <a:pt x="1" y="66"/>
                    <a:pt x="10" y="66"/>
                    <a:pt x="19" y="73"/>
                  </a:cubicBezTo>
                  <a:cubicBezTo>
                    <a:pt x="26" y="79"/>
                    <a:pt x="42" y="71"/>
                    <a:pt x="46" y="65"/>
                  </a:cubicBezTo>
                  <a:cubicBezTo>
                    <a:pt x="63" y="36"/>
                    <a:pt x="32" y="7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2" name="Freeform 43"/>
            <p:cNvSpPr>
              <a:spLocks/>
            </p:cNvSpPr>
            <p:nvPr/>
          </p:nvSpPr>
          <p:spPr bwMode="auto">
            <a:xfrm>
              <a:off x="1665288" y="2003425"/>
              <a:ext cx="209550" cy="215900"/>
            </a:xfrm>
            <a:custGeom>
              <a:avLst/>
              <a:gdLst>
                <a:gd name="T0" fmla="*/ 34 w 66"/>
                <a:gd name="T1" fmla="*/ 0 h 68"/>
                <a:gd name="T2" fmla="*/ 31 w 66"/>
                <a:gd name="T3" fmla="*/ 62 h 68"/>
                <a:gd name="T4" fmla="*/ 52 w 66"/>
                <a:gd name="T5" fmla="*/ 62 h 68"/>
                <a:gd name="T6" fmla="*/ 34 w 66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68">
                  <a:moveTo>
                    <a:pt x="34" y="0"/>
                  </a:moveTo>
                  <a:cubicBezTo>
                    <a:pt x="29" y="18"/>
                    <a:pt x="0" y="56"/>
                    <a:pt x="31" y="62"/>
                  </a:cubicBezTo>
                  <a:cubicBezTo>
                    <a:pt x="31" y="67"/>
                    <a:pt x="48" y="68"/>
                    <a:pt x="52" y="62"/>
                  </a:cubicBezTo>
                  <a:cubicBezTo>
                    <a:pt x="66" y="58"/>
                    <a:pt x="63" y="21"/>
                    <a:pt x="34" y="0"/>
                  </a:cubicBezTo>
                  <a:close/>
                </a:path>
              </a:pathLst>
            </a:custGeom>
            <a:solidFill>
              <a:srgbClr val="FF1D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3" name="Freeform 44"/>
            <p:cNvSpPr>
              <a:spLocks/>
            </p:cNvSpPr>
            <p:nvPr/>
          </p:nvSpPr>
          <p:spPr bwMode="auto">
            <a:xfrm>
              <a:off x="1716088" y="2003425"/>
              <a:ext cx="117475" cy="206375"/>
            </a:xfrm>
            <a:custGeom>
              <a:avLst/>
              <a:gdLst>
                <a:gd name="T0" fmla="*/ 18 w 37"/>
                <a:gd name="T1" fmla="*/ 0 h 65"/>
                <a:gd name="T2" fmla="*/ 17 w 37"/>
                <a:gd name="T3" fmla="*/ 65 h 65"/>
                <a:gd name="T4" fmla="*/ 18 w 37"/>
                <a:gd name="T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65">
                  <a:moveTo>
                    <a:pt x="18" y="0"/>
                  </a:moveTo>
                  <a:cubicBezTo>
                    <a:pt x="35" y="30"/>
                    <a:pt x="0" y="55"/>
                    <a:pt x="17" y="65"/>
                  </a:cubicBezTo>
                  <a:cubicBezTo>
                    <a:pt x="10" y="61"/>
                    <a:pt x="37" y="20"/>
                    <a:pt x="18" y="0"/>
                  </a:cubicBezTo>
                  <a:close/>
                </a:path>
              </a:pathLst>
            </a:custGeom>
            <a:solidFill>
              <a:srgbClr val="FF85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4" name="Freeform 45"/>
            <p:cNvSpPr>
              <a:spLocks/>
            </p:cNvSpPr>
            <p:nvPr/>
          </p:nvSpPr>
          <p:spPr bwMode="auto">
            <a:xfrm>
              <a:off x="1779588" y="2079625"/>
              <a:ext cx="180975" cy="596900"/>
            </a:xfrm>
            <a:custGeom>
              <a:avLst/>
              <a:gdLst>
                <a:gd name="T0" fmla="*/ 57 w 57"/>
                <a:gd name="T1" fmla="*/ 0 h 188"/>
                <a:gd name="T2" fmla="*/ 0 w 57"/>
                <a:gd name="T3" fmla="*/ 188 h 188"/>
                <a:gd name="T4" fmla="*/ 57 w 57"/>
                <a:gd name="T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" h="188">
                  <a:moveTo>
                    <a:pt x="57" y="0"/>
                  </a:moveTo>
                  <a:cubicBezTo>
                    <a:pt x="21" y="53"/>
                    <a:pt x="0" y="188"/>
                    <a:pt x="0" y="188"/>
                  </a:cubicBezTo>
                  <a:cubicBezTo>
                    <a:pt x="44" y="146"/>
                    <a:pt x="27" y="62"/>
                    <a:pt x="57" y="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5" name="Freeform 46"/>
            <p:cNvSpPr>
              <a:spLocks/>
            </p:cNvSpPr>
            <p:nvPr/>
          </p:nvSpPr>
          <p:spPr bwMode="auto">
            <a:xfrm>
              <a:off x="1633538" y="2070100"/>
              <a:ext cx="161925" cy="685800"/>
            </a:xfrm>
            <a:custGeom>
              <a:avLst/>
              <a:gdLst>
                <a:gd name="T0" fmla="*/ 49 w 51"/>
                <a:gd name="T1" fmla="*/ 216 h 216"/>
                <a:gd name="T2" fmla="*/ 0 w 51"/>
                <a:gd name="T3" fmla="*/ 0 h 216"/>
                <a:gd name="T4" fmla="*/ 49 w 51"/>
                <a:gd name="T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1" h="216">
                  <a:moveTo>
                    <a:pt x="49" y="216"/>
                  </a:moveTo>
                  <a:cubicBezTo>
                    <a:pt x="49" y="216"/>
                    <a:pt x="51" y="120"/>
                    <a:pt x="0" y="0"/>
                  </a:cubicBezTo>
                  <a:cubicBezTo>
                    <a:pt x="26" y="74"/>
                    <a:pt x="14" y="178"/>
                    <a:pt x="49" y="216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6" name="Freeform 47"/>
            <p:cNvSpPr>
              <a:spLocks/>
            </p:cNvSpPr>
            <p:nvPr/>
          </p:nvSpPr>
          <p:spPr bwMode="auto">
            <a:xfrm>
              <a:off x="90488" y="2133600"/>
              <a:ext cx="3125788" cy="1435100"/>
            </a:xfrm>
            <a:custGeom>
              <a:avLst/>
              <a:gdLst>
                <a:gd name="T0" fmla="*/ 772 w 985"/>
                <a:gd name="T1" fmla="*/ 11 h 452"/>
                <a:gd name="T2" fmla="*/ 706 w 985"/>
                <a:gd name="T3" fmla="*/ 81 h 452"/>
                <a:gd name="T4" fmla="*/ 655 w 985"/>
                <a:gd name="T5" fmla="*/ 88 h 452"/>
                <a:gd name="T6" fmla="*/ 628 w 985"/>
                <a:gd name="T7" fmla="*/ 150 h 452"/>
                <a:gd name="T8" fmla="*/ 574 w 985"/>
                <a:gd name="T9" fmla="*/ 98 h 452"/>
                <a:gd name="T10" fmla="*/ 515 w 985"/>
                <a:gd name="T11" fmla="*/ 134 h 452"/>
                <a:gd name="T12" fmla="*/ 440 w 985"/>
                <a:gd name="T13" fmla="*/ 78 h 452"/>
                <a:gd name="T14" fmla="*/ 385 w 985"/>
                <a:gd name="T15" fmla="*/ 125 h 452"/>
                <a:gd name="T16" fmla="*/ 323 w 985"/>
                <a:gd name="T17" fmla="*/ 119 h 452"/>
                <a:gd name="T18" fmla="*/ 302 w 985"/>
                <a:gd name="T19" fmla="*/ 202 h 452"/>
                <a:gd name="T20" fmla="*/ 189 w 985"/>
                <a:gd name="T21" fmla="*/ 165 h 452"/>
                <a:gd name="T22" fmla="*/ 153 w 985"/>
                <a:gd name="T23" fmla="*/ 244 h 452"/>
                <a:gd name="T24" fmla="*/ 18 w 985"/>
                <a:gd name="T25" fmla="*/ 321 h 452"/>
                <a:gd name="T26" fmla="*/ 135 w 985"/>
                <a:gd name="T27" fmla="*/ 426 h 452"/>
                <a:gd name="T28" fmla="*/ 574 w 985"/>
                <a:gd name="T29" fmla="*/ 296 h 452"/>
                <a:gd name="T30" fmla="*/ 876 w 985"/>
                <a:gd name="T31" fmla="*/ 237 h 452"/>
                <a:gd name="T32" fmla="*/ 772 w 985"/>
                <a:gd name="T33" fmla="*/ 11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5" h="452">
                  <a:moveTo>
                    <a:pt x="772" y="11"/>
                  </a:moveTo>
                  <a:cubicBezTo>
                    <a:pt x="703" y="16"/>
                    <a:pt x="706" y="81"/>
                    <a:pt x="706" y="81"/>
                  </a:cubicBezTo>
                  <a:cubicBezTo>
                    <a:pt x="706" y="81"/>
                    <a:pt x="681" y="69"/>
                    <a:pt x="655" y="88"/>
                  </a:cubicBezTo>
                  <a:cubicBezTo>
                    <a:pt x="633" y="104"/>
                    <a:pt x="623" y="124"/>
                    <a:pt x="628" y="150"/>
                  </a:cubicBezTo>
                  <a:cubicBezTo>
                    <a:pt x="625" y="135"/>
                    <a:pt x="602" y="102"/>
                    <a:pt x="574" y="98"/>
                  </a:cubicBezTo>
                  <a:cubicBezTo>
                    <a:pt x="543" y="94"/>
                    <a:pt x="521" y="119"/>
                    <a:pt x="515" y="134"/>
                  </a:cubicBezTo>
                  <a:cubicBezTo>
                    <a:pt x="515" y="134"/>
                    <a:pt x="510" y="66"/>
                    <a:pt x="440" y="78"/>
                  </a:cubicBezTo>
                  <a:cubicBezTo>
                    <a:pt x="393" y="86"/>
                    <a:pt x="385" y="125"/>
                    <a:pt x="385" y="125"/>
                  </a:cubicBezTo>
                  <a:cubicBezTo>
                    <a:pt x="385" y="125"/>
                    <a:pt x="352" y="103"/>
                    <a:pt x="323" y="119"/>
                  </a:cubicBezTo>
                  <a:cubicBezTo>
                    <a:pt x="284" y="140"/>
                    <a:pt x="287" y="174"/>
                    <a:pt x="302" y="202"/>
                  </a:cubicBezTo>
                  <a:cubicBezTo>
                    <a:pt x="282" y="165"/>
                    <a:pt x="233" y="136"/>
                    <a:pt x="189" y="165"/>
                  </a:cubicBezTo>
                  <a:cubicBezTo>
                    <a:pt x="137" y="199"/>
                    <a:pt x="153" y="244"/>
                    <a:pt x="153" y="244"/>
                  </a:cubicBezTo>
                  <a:cubicBezTo>
                    <a:pt x="153" y="244"/>
                    <a:pt x="46" y="204"/>
                    <a:pt x="18" y="321"/>
                  </a:cubicBezTo>
                  <a:cubicBezTo>
                    <a:pt x="0" y="394"/>
                    <a:pt x="92" y="452"/>
                    <a:pt x="135" y="426"/>
                  </a:cubicBezTo>
                  <a:cubicBezTo>
                    <a:pt x="204" y="385"/>
                    <a:pt x="342" y="345"/>
                    <a:pt x="574" y="296"/>
                  </a:cubicBezTo>
                  <a:cubicBezTo>
                    <a:pt x="737" y="261"/>
                    <a:pt x="787" y="269"/>
                    <a:pt x="876" y="237"/>
                  </a:cubicBezTo>
                  <a:cubicBezTo>
                    <a:pt x="985" y="198"/>
                    <a:pt x="938" y="0"/>
                    <a:pt x="772" y="11"/>
                  </a:cubicBezTo>
                  <a:close/>
                </a:path>
              </a:pathLst>
            </a:custGeom>
            <a:solidFill>
              <a:srgbClr val="76A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7" name="Freeform 48"/>
            <p:cNvSpPr>
              <a:spLocks/>
            </p:cNvSpPr>
            <p:nvPr/>
          </p:nvSpPr>
          <p:spPr bwMode="auto">
            <a:xfrm>
              <a:off x="1681163" y="2708275"/>
              <a:ext cx="469900" cy="161925"/>
            </a:xfrm>
            <a:custGeom>
              <a:avLst/>
              <a:gdLst>
                <a:gd name="T0" fmla="*/ 120 w 148"/>
                <a:gd name="T1" fmla="*/ 36 h 51"/>
                <a:gd name="T2" fmla="*/ 98 w 148"/>
                <a:gd name="T3" fmla="*/ 0 h 51"/>
                <a:gd name="T4" fmla="*/ 79 w 148"/>
                <a:gd name="T5" fmla="*/ 19 h 51"/>
                <a:gd name="T6" fmla="*/ 63 w 148"/>
                <a:gd name="T7" fmla="*/ 3 h 51"/>
                <a:gd name="T8" fmla="*/ 47 w 148"/>
                <a:gd name="T9" fmla="*/ 37 h 51"/>
                <a:gd name="T10" fmla="*/ 10 w 148"/>
                <a:gd name="T11" fmla="*/ 21 h 51"/>
                <a:gd name="T12" fmla="*/ 13 w 148"/>
                <a:gd name="T13" fmla="*/ 49 h 51"/>
                <a:gd name="T14" fmla="*/ 19 w 148"/>
                <a:gd name="T15" fmla="*/ 22 h 51"/>
                <a:gd name="T16" fmla="*/ 50 w 148"/>
                <a:gd name="T17" fmla="*/ 45 h 51"/>
                <a:gd name="T18" fmla="*/ 62 w 148"/>
                <a:gd name="T19" fmla="*/ 10 h 51"/>
                <a:gd name="T20" fmla="*/ 81 w 148"/>
                <a:gd name="T21" fmla="*/ 27 h 51"/>
                <a:gd name="T22" fmla="*/ 100 w 148"/>
                <a:gd name="T23" fmla="*/ 6 h 51"/>
                <a:gd name="T24" fmla="*/ 117 w 148"/>
                <a:gd name="T25" fmla="*/ 45 h 51"/>
                <a:gd name="T26" fmla="*/ 148 w 148"/>
                <a:gd name="T27" fmla="*/ 26 h 51"/>
                <a:gd name="T28" fmla="*/ 120 w 148"/>
                <a:gd name="T29" fmla="*/ 3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8" h="51">
                  <a:moveTo>
                    <a:pt x="120" y="36"/>
                  </a:moveTo>
                  <a:cubicBezTo>
                    <a:pt x="125" y="20"/>
                    <a:pt x="119" y="2"/>
                    <a:pt x="98" y="0"/>
                  </a:cubicBezTo>
                  <a:cubicBezTo>
                    <a:pt x="84" y="0"/>
                    <a:pt x="79" y="19"/>
                    <a:pt x="79" y="19"/>
                  </a:cubicBezTo>
                  <a:cubicBezTo>
                    <a:pt x="79" y="19"/>
                    <a:pt x="77" y="4"/>
                    <a:pt x="63" y="3"/>
                  </a:cubicBezTo>
                  <a:cubicBezTo>
                    <a:pt x="47" y="2"/>
                    <a:pt x="44" y="18"/>
                    <a:pt x="47" y="37"/>
                  </a:cubicBezTo>
                  <a:cubicBezTo>
                    <a:pt x="44" y="16"/>
                    <a:pt x="20" y="10"/>
                    <a:pt x="10" y="21"/>
                  </a:cubicBezTo>
                  <a:cubicBezTo>
                    <a:pt x="0" y="31"/>
                    <a:pt x="7" y="51"/>
                    <a:pt x="13" y="49"/>
                  </a:cubicBezTo>
                  <a:cubicBezTo>
                    <a:pt x="12" y="45"/>
                    <a:pt x="2" y="33"/>
                    <a:pt x="19" y="22"/>
                  </a:cubicBezTo>
                  <a:cubicBezTo>
                    <a:pt x="35" y="13"/>
                    <a:pt x="50" y="45"/>
                    <a:pt x="50" y="45"/>
                  </a:cubicBezTo>
                  <a:cubicBezTo>
                    <a:pt x="50" y="45"/>
                    <a:pt x="46" y="14"/>
                    <a:pt x="62" y="10"/>
                  </a:cubicBezTo>
                  <a:cubicBezTo>
                    <a:pt x="72" y="8"/>
                    <a:pt x="81" y="27"/>
                    <a:pt x="81" y="27"/>
                  </a:cubicBezTo>
                  <a:cubicBezTo>
                    <a:pt x="81" y="27"/>
                    <a:pt x="85" y="5"/>
                    <a:pt x="100" y="6"/>
                  </a:cubicBezTo>
                  <a:cubicBezTo>
                    <a:pt x="123" y="6"/>
                    <a:pt x="117" y="45"/>
                    <a:pt x="117" y="45"/>
                  </a:cubicBezTo>
                  <a:cubicBezTo>
                    <a:pt x="117" y="45"/>
                    <a:pt x="133" y="27"/>
                    <a:pt x="148" y="26"/>
                  </a:cubicBezTo>
                  <a:cubicBezTo>
                    <a:pt x="137" y="21"/>
                    <a:pt x="130" y="26"/>
                    <a:pt x="120" y="36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8" name="Freeform 49"/>
            <p:cNvSpPr>
              <a:spLocks/>
            </p:cNvSpPr>
            <p:nvPr/>
          </p:nvSpPr>
          <p:spPr bwMode="auto">
            <a:xfrm>
              <a:off x="1033463" y="2473325"/>
              <a:ext cx="609600" cy="234950"/>
            </a:xfrm>
            <a:custGeom>
              <a:avLst/>
              <a:gdLst>
                <a:gd name="T0" fmla="*/ 173 w 192"/>
                <a:gd name="T1" fmla="*/ 44 h 74"/>
                <a:gd name="T2" fmla="*/ 170 w 192"/>
                <a:gd name="T3" fmla="*/ 27 h 74"/>
                <a:gd name="T4" fmla="*/ 150 w 192"/>
                <a:gd name="T5" fmla="*/ 30 h 74"/>
                <a:gd name="T6" fmla="*/ 141 w 192"/>
                <a:gd name="T7" fmla="*/ 11 h 74"/>
                <a:gd name="T8" fmla="*/ 109 w 192"/>
                <a:gd name="T9" fmla="*/ 21 h 74"/>
                <a:gd name="T10" fmla="*/ 97 w 192"/>
                <a:gd name="T11" fmla="*/ 4 h 74"/>
                <a:gd name="T12" fmla="*/ 72 w 192"/>
                <a:gd name="T13" fmla="*/ 28 h 74"/>
                <a:gd name="T14" fmla="*/ 58 w 192"/>
                <a:gd name="T15" fmla="*/ 12 h 74"/>
                <a:gd name="T16" fmla="*/ 48 w 192"/>
                <a:gd name="T17" fmla="*/ 27 h 74"/>
                <a:gd name="T18" fmla="*/ 31 w 192"/>
                <a:gd name="T19" fmla="*/ 29 h 74"/>
                <a:gd name="T20" fmla="*/ 34 w 192"/>
                <a:gd name="T21" fmla="*/ 52 h 74"/>
                <a:gd name="T22" fmla="*/ 9 w 192"/>
                <a:gd name="T23" fmla="*/ 54 h 74"/>
                <a:gd name="T24" fmla="*/ 18 w 192"/>
                <a:gd name="T25" fmla="*/ 74 h 74"/>
                <a:gd name="T26" fmla="*/ 13 w 192"/>
                <a:gd name="T27" fmla="*/ 56 h 74"/>
                <a:gd name="T28" fmla="*/ 41 w 192"/>
                <a:gd name="T29" fmla="*/ 58 h 74"/>
                <a:gd name="T30" fmla="*/ 36 w 192"/>
                <a:gd name="T31" fmla="*/ 34 h 74"/>
                <a:gd name="T32" fmla="*/ 55 w 192"/>
                <a:gd name="T33" fmla="*/ 35 h 74"/>
                <a:gd name="T34" fmla="*/ 57 w 192"/>
                <a:gd name="T35" fmla="*/ 18 h 74"/>
                <a:gd name="T36" fmla="*/ 73 w 192"/>
                <a:gd name="T37" fmla="*/ 36 h 74"/>
                <a:gd name="T38" fmla="*/ 97 w 192"/>
                <a:gd name="T39" fmla="*/ 10 h 74"/>
                <a:gd name="T40" fmla="*/ 104 w 192"/>
                <a:gd name="T41" fmla="*/ 28 h 74"/>
                <a:gd name="T42" fmla="*/ 141 w 192"/>
                <a:gd name="T43" fmla="*/ 17 h 74"/>
                <a:gd name="T44" fmla="*/ 143 w 192"/>
                <a:gd name="T45" fmla="*/ 39 h 74"/>
                <a:gd name="T46" fmla="*/ 167 w 192"/>
                <a:gd name="T47" fmla="*/ 31 h 74"/>
                <a:gd name="T48" fmla="*/ 167 w 192"/>
                <a:gd name="T49" fmla="*/ 48 h 74"/>
                <a:gd name="T50" fmla="*/ 183 w 192"/>
                <a:gd name="T51" fmla="*/ 48 h 74"/>
                <a:gd name="T52" fmla="*/ 181 w 192"/>
                <a:gd name="T53" fmla="*/ 56 h 74"/>
                <a:gd name="T54" fmla="*/ 182 w 192"/>
                <a:gd name="T55" fmla="*/ 58 h 74"/>
                <a:gd name="T56" fmla="*/ 187 w 192"/>
                <a:gd name="T57" fmla="*/ 46 h 74"/>
                <a:gd name="T58" fmla="*/ 173 w 192"/>
                <a:gd name="T59" fmla="*/ 4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2" h="74">
                  <a:moveTo>
                    <a:pt x="173" y="44"/>
                  </a:moveTo>
                  <a:cubicBezTo>
                    <a:pt x="173" y="44"/>
                    <a:pt x="180" y="31"/>
                    <a:pt x="170" y="27"/>
                  </a:cubicBezTo>
                  <a:cubicBezTo>
                    <a:pt x="160" y="22"/>
                    <a:pt x="150" y="30"/>
                    <a:pt x="150" y="30"/>
                  </a:cubicBezTo>
                  <a:cubicBezTo>
                    <a:pt x="150" y="30"/>
                    <a:pt x="153" y="16"/>
                    <a:pt x="141" y="11"/>
                  </a:cubicBezTo>
                  <a:cubicBezTo>
                    <a:pt x="130" y="6"/>
                    <a:pt x="109" y="21"/>
                    <a:pt x="109" y="21"/>
                  </a:cubicBezTo>
                  <a:cubicBezTo>
                    <a:pt x="109" y="21"/>
                    <a:pt x="113" y="8"/>
                    <a:pt x="97" y="4"/>
                  </a:cubicBezTo>
                  <a:cubicBezTo>
                    <a:pt x="82" y="0"/>
                    <a:pt x="72" y="28"/>
                    <a:pt x="72" y="28"/>
                  </a:cubicBezTo>
                  <a:cubicBezTo>
                    <a:pt x="72" y="28"/>
                    <a:pt x="66" y="10"/>
                    <a:pt x="58" y="12"/>
                  </a:cubicBezTo>
                  <a:cubicBezTo>
                    <a:pt x="45" y="15"/>
                    <a:pt x="48" y="27"/>
                    <a:pt x="48" y="27"/>
                  </a:cubicBezTo>
                  <a:cubicBezTo>
                    <a:pt x="48" y="27"/>
                    <a:pt x="38" y="22"/>
                    <a:pt x="31" y="29"/>
                  </a:cubicBezTo>
                  <a:cubicBezTo>
                    <a:pt x="26" y="35"/>
                    <a:pt x="34" y="52"/>
                    <a:pt x="34" y="52"/>
                  </a:cubicBezTo>
                  <a:cubicBezTo>
                    <a:pt x="34" y="52"/>
                    <a:pt x="18" y="43"/>
                    <a:pt x="9" y="54"/>
                  </a:cubicBezTo>
                  <a:cubicBezTo>
                    <a:pt x="0" y="66"/>
                    <a:pt x="18" y="74"/>
                    <a:pt x="18" y="74"/>
                  </a:cubicBezTo>
                  <a:cubicBezTo>
                    <a:pt x="18" y="74"/>
                    <a:pt x="8" y="61"/>
                    <a:pt x="13" y="56"/>
                  </a:cubicBezTo>
                  <a:cubicBezTo>
                    <a:pt x="18" y="50"/>
                    <a:pt x="41" y="58"/>
                    <a:pt x="41" y="58"/>
                  </a:cubicBezTo>
                  <a:cubicBezTo>
                    <a:pt x="41" y="58"/>
                    <a:pt x="32" y="41"/>
                    <a:pt x="36" y="34"/>
                  </a:cubicBezTo>
                  <a:cubicBezTo>
                    <a:pt x="41" y="26"/>
                    <a:pt x="55" y="35"/>
                    <a:pt x="55" y="35"/>
                  </a:cubicBezTo>
                  <a:cubicBezTo>
                    <a:pt x="55" y="35"/>
                    <a:pt x="48" y="22"/>
                    <a:pt x="57" y="18"/>
                  </a:cubicBezTo>
                  <a:cubicBezTo>
                    <a:pt x="61" y="16"/>
                    <a:pt x="73" y="36"/>
                    <a:pt x="73" y="36"/>
                  </a:cubicBezTo>
                  <a:cubicBezTo>
                    <a:pt x="73" y="36"/>
                    <a:pt x="83" y="7"/>
                    <a:pt x="97" y="10"/>
                  </a:cubicBezTo>
                  <a:cubicBezTo>
                    <a:pt x="111" y="14"/>
                    <a:pt x="104" y="28"/>
                    <a:pt x="104" y="28"/>
                  </a:cubicBezTo>
                  <a:cubicBezTo>
                    <a:pt x="104" y="28"/>
                    <a:pt x="129" y="13"/>
                    <a:pt x="141" y="17"/>
                  </a:cubicBezTo>
                  <a:cubicBezTo>
                    <a:pt x="152" y="21"/>
                    <a:pt x="143" y="39"/>
                    <a:pt x="143" y="39"/>
                  </a:cubicBezTo>
                  <a:cubicBezTo>
                    <a:pt x="143" y="39"/>
                    <a:pt x="159" y="28"/>
                    <a:pt x="167" y="31"/>
                  </a:cubicBezTo>
                  <a:cubicBezTo>
                    <a:pt x="174" y="36"/>
                    <a:pt x="167" y="48"/>
                    <a:pt x="167" y="48"/>
                  </a:cubicBezTo>
                  <a:cubicBezTo>
                    <a:pt x="167" y="48"/>
                    <a:pt x="179" y="44"/>
                    <a:pt x="183" y="48"/>
                  </a:cubicBezTo>
                  <a:cubicBezTo>
                    <a:pt x="187" y="51"/>
                    <a:pt x="181" y="56"/>
                    <a:pt x="181" y="56"/>
                  </a:cubicBezTo>
                  <a:cubicBezTo>
                    <a:pt x="182" y="58"/>
                    <a:pt x="182" y="58"/>
                    <a:pt x="182" y="58"/>
                  </a:cubicBezTo>
                  <a:cubicBezTo>
                    <a:pt x="182" y="58"/>
                    <a:pt x="192" y="51"/>
                    <a:pt x="187" y="46"/>
                  </a:cubicBezTo>
                  <a:cubicBezTo>
                    <a:pt x="182" y="41"/>
                    <a:pt x="173" y="44"/>
                    <a:pt x="173" y="44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29" name="Freeform 50"/>
            <p:cNvSpPr>
              <a:spLocks/>
            </p:cNvSpPr>
            <p:nvPr/>
          </p:nvSpPr>
          <p:spPr bwMode="auto">
            <a:xfrm>
              <a:off x="2343151" y="2143125"/>
              <a:ext cx="650875" cy="285750"/>
            </a:xfrm>
            <a:custGeom>
              <a:avLst/>
              <a:gdLst>
                <a:gd name="T0" fmla="*/ 185 w 205"/>
                <a:gd name="T1" fmla="*/ 71 h 90"/>
                <a:gd name="T2" fmla="*/ 184 w 205"/>
                <a:gd name="T3" fmla="*/ 51 h 90"/>
                <a:gd name="T4" fmla="*/ 162 w 205"/>
                <a:gd name="T5" fmla="*/ 51 h 90"/>
                <a:gd name="T6" fmla="*/ 156 w 205"/>
                <a:gd name="T7" fmla="*/ 25 h 90"/>
                <a:gd name="T8" fmla="*/ 120 w 205"/>
                <a:gd name="T9" fmla="*/ 29 h 90"/>
                <a:gd name="T10" fmla="*/ 109 w 205"/>
                <a:gd name="T11" fmla="*/ 8 h 90"/>
                <a:gd name="T12" fmla="*/ 81 w 205"/>
                <a:gd name="T13" fmla="*/ 31 h 90"/>
                <a:gd name="T14" fmla="*/ 67 w 205"/>
                <a:gd name="T15" fmla="*/ 8 h 90"/>
                <a:gd name="T16" fmla="*/ 54 w 205"/>
                <a:gd name="T17" fmla="*/ 26 h 90"/>
                <a:gd name="T18" fmla="*/ 37 w 205"/>
                <a:gd name="T19" fmla="*/ 25 h 90"/>
                <a:gd name="T20" fmla="*/ 37 w 205"/>
                <a:gd name="T21" fmla="*/ 52 h 90"/>
                <a:gd name="T22" fmla="*/ 11 w 205"/>
                <a:gd name="T23" fmla="*/ 50 h 90"/>
                <a:gd name="T24" fmla="*/ 18 w 205"/>
                <a:gd name="T25" fmla="*/ 74 h 90"/>
                <a:gd name="T26" fmla="*/ 15 w 205"/>
                <a:gd name="T27" fmla="*/ 52 h 90"/>
                <a:gd name="T28" fmla="*/ 44 w 205"/>
                <a:gd name="T29" fmla="*/ 60 h 90"/>
                <a:gd name="T30" fmla="*/ 42 w 205"/>
                <a:gd name="T31" fmla="*/ 30 h 90"/>
                <a:gd name="T32" fmla="*/ 62 w 205"/>
                <a:gd name="T33" fmla="*/ 36 h 90"/>
                <a:gd name="T34" fmla="*/ 66 w 205"/>
                <a:gd name="T35" fmla="*/ 16 h 90"/>
                <a:gd name="T36" fmla="*/ 80 w 205"/>
                <a:gd name="T37" fmla="*/ 40 h 90"/>
                <a:gd name="T38" fmla="*/ 108 w 205"/>
                <a:gd name="T39" fmla="*/ 15 h 90"/>
                <a:gd name="T40" fmla="*/ 115 w 205"/>
                <a:gd name="T41" fmla="*/ 38 h 90"/>
                <a:gd name="T42" fmla="*/ 154 w 205"/>
                <a:gd name="T43" fmla="*/ 33 h 90"/>
                <a:gd name="T44" fmla="*/ 154 w 205"/>
                <a:gd name="T45" fmla="*/ 60 h 90"/>
                <a:gd name="T46" fmla="*/ 180 w 205"/>
                <a:gd name="T47" fmla="*/ 55 h 90"/>
                <a:gd name="T48" fmla="*/ 178 w 205"/>
                <a:gd name="T49" fmla="*/ 75 h 90"/>
                <a:gd name="T50" fmla="*/ 196 w 205"/>
                <a:gd name="T51" fmla="*/ 78 h 90"/>
                <a:gd name="T52" fmla="*/ 192 w 205"/>
                <a:gd name="T53" fmla="*/ 88 h 90"/>
                <a:gd name="T54" fmla="*/ 193 w 205"/>
                <a:gd name="T55" fmla="*/ 90 h 90"/>
                <a:gd name="T56" fmla="*/ 200 w 205"/>
                <a:gd name="T57" fmla="*/ 76 h 90"/>
                <a:gd name="T58" fmla="*/ 185 w 205"/>
                <a:gd name="T59" fmla="*/ 7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5" h="90">
                  <a:moveTo>
                    <a:pt x="185" y="71"/>
                  </a:moveTo>
                  <a:cubicBezTo>
                    <a:pt x="185" y="71"/>
                    <a:pt x="194" y="58"/>
                    <a:pt x="184" y="51"/>
                  </a:cubicBezTo>
                  <a:cubicBezTo>
                    <a:pt x="174" y="43"/>
                    <a:pt x="162" y="51"/>
                    <a:pt x="162" y="51"/>
                  </a:cubicBezTo>
                  <a:cubicBezTo>
                    <a:pt x="162" y="51"/>
                    <a:pt x="167" y="35"/>
                    <a:pt x="156" y="25"/>
                  </a:cubicBezTo>
                  <a:cubicBezTo>
                    <a:pt x="145" y="17"/>
                    <a:pt x="120" y="29"/>
                    <a:pt x="120" y="29"/>
                  </a:cubicBezTo>
                  <a:cubicBezTo>
                    <a:pt x="120" y="29"/>
                    <a:pt x="126" y="16"/>
                    <a:pt x="109" y="8"/>
                  </a:cubicBezTo>
                  <a:cubicBezTo>
                    <a:pt x="94" y="0"/>
                    <a:pt x="81" y="31"/>
                    <a:pt x="81" y="31"/>
                  </a:cubicBezTo>
                  <a:cubicBezTo>
                    <a:pt x="81" y="31"/>
                    <a:pt x="76" y="8"/>
                    <a:pt x="67" y="8"/>
                  </a:cubicBezTo>
                  <a:cubicBezTo>
                    <a:pt x="54" y="10"/>
                    <a:pt x="54" y="26"/>
                    <a:pt x="54" y="26"/>
                  </a:cubicBezTo>
                  <a:cubicBezTo>
                    <a:pt x="54" y="26"/>
                    <a:pt x="45" y="16"/>
                    <a:pt x="37" y="25"/>
                  </a:cubicBezTo>
                  <a:cubicBezTo>
                    <a:pt x="31" y="30"/>
                    <a:pt x="37" y="52"/>
                    <a:pt x="37" y="52"/>
                  </a:cubicBezTo>
                  <a:cubicBezTo>
                    <a:pt x="37" y="52"/>
                    <a:pt x="22" y="38"/>
                    <a:pt x="11" y="50"/>
                  </a:cubicBezTo>
                  <a:cubicBezTo>
                    <a:pt x="0" y="62"/>
                    <a:pt x="18" y="74"/>
                    <a:pt x="18" y="74"/>
                  </a:cubicBezTo>
                  <a:cubicBezTo>
                    <a:pt x="18" y="74"/>
                    <a:pt x="9" y="57"/>
                    <a:pt x="15" y="52"/>
                  </a:cubicBezTo>
                  <a:cubicBezTo>
                    <a:pt x="21" y="46"/>
                    <a:pt x="44" y="60"/>
                    <a:pt x="44" y="60"/>
                  </a:cubicBezTo>
                  <a:cubicBezTo>
                    <a:pt x="44" y="60"/>
                    <a:pt x="37" y="38"/>
                    <a:pt x="42" y="30"/>
                  </a:cubicBezTo>
                  <a:cubicBezTo>
                    <a:pt x="47" y="22"/>
                    <a:pt x="62" y="36"/>
                    <a:pt x="62" y="36"/>
                  </a:cubicBezTo>
                  <a:cubicBezTo>
                    <a:pt x="62" y="36"/>
                    <a:pt x="55" y="20"/>
                    <a:pt x="66" y="16"/>
                  </a:cubicBezTo>
                  <a:cubicBezTo>
                    <a:pt x="70" y="14"/>
                    <a:pt x="80" y="40"/>
                    <a:pt x="80" y="40"/>
                  </a:cubicBezTo>
                  <a:cubicBezTo>
                    <a:pt x="80" y="40"/>
                    <a:pt x="94" y="8"/>
                    <a:pt x="108" y="15"/>
                  </a:cubicBezTo>
                  <a:cubicBezTo>
                    <a:pt x="123" y="22"/>
                    <a:pt x="115" y="38"/>
                    <a:pt x="115" y="38"/>
                  </a:cubicBezTo>
                  <a:cubicBezTo>
                    <a:pt x="115" y="38"/>
                    <a:pt x="142" y="26"/>
                    <a:pt x="154" y="33"/>
                  </a:cubicBezTo>
                  <a:cubicBezTo>
                    <a:pt x="166" y="39"/>
                    <a:pt x="154" y="60"/>
                    <a:pt x="154" y="60"/>
                  </a:cubicBezTo>
                  <a:cubicBezTo>
                    <a:pt x="154" y="60"/>
                    <a:pt x="173" y="49"/>
                    <a:pt x="180" y="55"/>
                  </a:cubicBezTo>
                  <a:cubicBezTo>
                    <a:pt x="187" y="61"/>
                    <a:pt x="178" y="75"/>
                    <a:pt x="178" y="75"/>
                  </a:cubicBezTo>
                  <a:cubicBezTo>
                    <a:pt x="178" y="75"/>
                    <a:pt x="191" y="74"/>
                    <a:pt x="196" y="78"/>
                  </a:cubicBezTo>
                  <a:cubicBezTo>
                    <a:pt x="198" y="82"/>
                    <a:pt x="192" y="88"/>
                    <a:pt x="192" y="88"/>
                  </a:cubicBezTo>
                  <a:cubicBezTo>
                    <a:pt x="193" y="90"/>
                    <a:pt x="193" y="90"/>
                    <a:pt x="193" y="90"/>
                  </a:cubicBezTo>
                  <a:cubicBezTo>
                    <a:pt x="193" y="90"/>
                    <a:pt x="205" y="85"/>
                    <a:pt x="200" y="76"/>
                  </a:cubicBezTo>
                  <a:cubicBezTo>
                    <a:pt x="195" y="69"/>
                    <a:pt x="185" y="71"/>
                    <a:pt x="185" y="71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30" name="Freeform 51"/>
            <p:cNvSpPr>
              <a:spLocks/>
            </p:cNvSpPr>
            <p:nvPr/>
          </p:nvSpPr>
          <p:spPr bwMode="auto">
            <a:xfrm>
              <a:off x="2125663" y="2463800"/>
              <a:ext cx="296863" cy="228600"/>
            </a:xfrm>
            <a:custGeom>
              <a:avLst/>
              <a:gdLst>
                <a:gd name="T0" fmla="*/ 90 w 94"/>
                <a:gd name="T1" fmla="*/ 10 h 72"/>
                <a:gd name="T2" fmla="*/ 82 w 94"/>
                <a:gd name="T3" fmla="*/ 13 h 72"/>
                <a:gd name="T4" fmla="*/ 74 w 94"/>
                <a:gd name="T5" fmla="*/ 3 h 72"/>
                <a:gd name="T6" fmla="*/ 65 w 94"/>
                <a:gd name="T7" fmla="*/ 10 h 72"/>
                <a:gd name="T8" fmla="*/ 54 w 94"/>
                <a:gd name="T9" fmla="*/ 1 h 72"/>
                <a:gd name="T10" fmla="*/ 40 w 94"/>
                <a:gd name="T11" fmla="*/ 15 h 72"/>
                <a:gd name="T12" fmla="*/ 28 w 94"/>
                <a:gd name="T13" fmla="*/ 8 h 72"/>
                <a:gd name="T14" fmla="*/ 24 w 94"/>
                <a:gd name="T15" fmla="*/ 30 h 72"/>
                <a:gd name="T16" fmla="*/ 11 w 94"/>
                <a:gd name="T17" fmla="*/ 23 h 72"/>
                <a:gd name="T18" fmla="*/ 11 w 94"/>
                <a:gd name="T19" fmla="*/ 35 h 72"/>
                <a:gd name="T20" fmla="*/ 3 w 94"/>
                <a:gd name="T21" fmla="*/ 41 h 72"/>
                <a:gd name="T22" fmla="*/ 13 w 94"/>
                <a:gd name="T23" fmla="*/ 54 h 72"/>
                <a:gd name="T24" fmla="*/ 1 w 94"/>
                <a:gd name="T25" fmla="*/ 63 h 72"/>
                <a:gd name="T26" fmla="*/ 12 w 94"/>
                <a:gd name="T27" fmla="*/ 72 h 72"/>
                <a:gd name="T28" fmla="*/ 4 w 94"/>
                <a:gd name="T29" fmla="*/ 62 h 72"/>
                <a:gd name="T30" fmla="*/ 18 w 94"/>
                <a:gd name="T31" fmla="*/ 56 h 72"/>
                <a:gd name="T32" fmla="*/ 7 w 94"/>
                <a:gd name="T33" fmla="*/ 42 h 72"/>
                <a:gd name="T34" fmla="*/ 17 w 94"/>
                <a:gd name="T35" fmla="*/ 38 h 72"/>
                <a:gd name="T36" fmla="*/ 13 w 94"/>
                <a:gd name="T37" fmla="*/ 27 h 72"/>
                <a:gd name="T38" fmla="*/ 27 w 94"/>
                <a:gd name="T39" fmla="*/ 34 h 72"/>
                <a:gd name="T40" fmla="*/ 30 w 94"/>
                <a:gd name="T41" fmla="*/ 12 h 72"/>
                <a:gd name="T42" fmla="*/ 41 w 94"/>
                <a:gd name="T43" fmla="*/ 21 h 72"/>
                <a:gd name="T44" fmla="*/ 56 w 94"/>
                <a:gd name="T45" fmla="*/ 5 h 72"/>
                <a:gd name="T46" fmla="*/ 65 w 94"/>
                <a:gd name="T47" fmla="*/ 18 h 72"/>
                <a:gd name="T48" fmla="*/ 74 w 94"/>
                <a:gd name="T49" fmla="*/ 6 h 72"/>
                <a:gd name="T50" fmla="*/ 80 w 94"/>
                <a:gd name="T51" fmla="*/ 17 h 72"/>
                <a:gd name="T52" fmla="*/ 89 w 94"/>
                <a:gd name="T53" fmla="*/ 12 h 72"/>
                <a:gd name="T54" fmla="*/ 91 w 94"/>
                <a:gd name="T55" fmla="*/ 18 h 72"/>
                <a:gd name="T56" fmla="*/ 91 w 94"/>
                <a:gd name="T57" fmla="*/ 19 h 72"/>
                <a:gd name="T58" fmla="*/ 90 w 94"/>
                <a:gd name="T59" fmla="*/ 1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4" h="72">
                  <a:moveTo>
                    <a:pt x="90" y="10"/>
                  </a:moveTo>
                  <a:cubicBezTo>
                    <a:pt x="85" y="8"/>
                    <a:pt x="82" y="13"/>
                    <a:pt x="82" y="13"/>
                  </a:cubicBezTo>
                  <a:cubicBezTo>
                    <a:pt x="82" y="13"/>
                    <a:pt x="81" y="3"/>
                    <a:pt x="74" y="3"/>
                  </a:cubicBezTo>
                  <a:cubicBezTo>
                    <a:pt x="68" y="3"/>
                    <a:pt x="65" y="10"/>
                    <a:pt x="65" y="10"/>
                  </a:cubicBezTo>
                  <a:cubicBezTo>
                    <a:pt x="65" y="10"/>
                    <a:pt x="62" y="1"/>
                    <a:pt x="54" y="1"/>
                  </a:cubicBezTo>
                  <a:cubicBezTo>
                    <a:pt x="47" y="0"/>
                    <a:pt x="40" y="15"/>
                    <a:pt x="40" y="15"/>
                  </a:cubicBezTo>
                  <a:cubicBezTo>
                    <a:pt x="40" y="15"/>
                    <a:pt x="38" y="6"/>
                    <a:pt x="28" y="8"/>
                  </a:cubicBezTo>
                  <a:cubicBezTo>
                    <a:pt x="19" y="10"/>
                    <a:pt x="24" y="30"/>
                    <a:pt x="24" y="30"/>
                  </a:cubicBezTo>
                  <a:cubicBezTo>
                    <a:pt x="24" y="30"/>
                    <a:pt x="15" y="20"/>
                    <a:pt x="11" y="23"/>
                  </a:cubicBezTo>
                  <a:cubicBezTo>
                    <a:pt x="5" y="29"/>
                    <a:pt x="11" y="35"/>
                    <a:pt x="11" y="35"/>
                  </a:cubicBezTo>
                  <a:cubicBezTo>
                    <a:pt x="11" y="35"/>
                    <a:pt x="5" y="35"/>
                    <a:pt x="3" y="41"/>
                  </a:cubicBezTo>
                  <a:cubicBezTo>
                    <a:pt x="3" y="46"/>
                    <a:pt x="13" y="54"/>
                    <a:pt x="13" y="54"/>
                  </a:cubicBezTo>
                  <a:cubicBezTo>
                    <a:pt x="13" y="54"/>
                    <a:pt x="1" y="53"/>
                    <a:pt x="1" y="63"/>
                  </a:cubicBezTo>
                  <a:cubicBezTo>
                    <a:pt x="0" y="71"/>
                    <a:pt x="12" y="72"/>
                    <a:pt x="12" y="72"/>
                  </a:cubicBezTo>
                  <a:cubicBezTo>
                    <a:pt x="12" y="72"/>
                    <a:pt x="3" y="67"/>
                    <a:pt x="4" y="62"/>
                  </a:cubicBezTo>
                  <a:cubicBezTo>
                    <a:pt x="4" y="57"/>
                    <a:pt x="18" y="56"/>
                    <a:pt x="18" y="56"/>
                  </a:cubicBezTo>
                  <a:cubicBezTo>
                    <a:pt x="18" y="56"/>
                    <a:pt x="8" y="48"/>
                    <a:pt x="7" y="42"/>
                  </a:cubicBezTo>
                  <a:cubicBezTo>
                    <a:pt x="7" y="37"/>
                    <a:pt x="17" y="38"/>
                    <a:pt x="17" y="38"/>
                  </a:cubicBezTo>
                  <a:cubicBezTo>
                    <a:pt x="17" y="38"/>
                    <a:pt x="10" y="33"/>
                    <a:pt x="13" y="27"/>
                  </a:cubicBezTo>
                  <a:cubicBezTo>
                    <a:pt x="14" y="25"/>
                    <a:pt x="27" y="34"/>
                    <a:pt x="27" y="34"/>
                  </a:cubicBezTo>
                  <a:cubicBezTo>
                    <a:pt x="27" y="34"/>
                    <a:pt x="22" y="13"/>
                    <a:pt x="30" y="12"/>
                  </a:cubicBezTo>
                  <a:cubicBezTo>
                    <a:pt x="39" y="10"/>
                    <a:pt x="41" y="21"/>
                    <a:pt x="41" y="21"/>
                  </a:cubicBezTo>
                  <a:cubicBezTo>
                    <a:pt x="41" y="21"/>
                    <a:pt x="49" y="5"/>
                    <a:pt x="56" y="5"/>
                  </a:cubicBezTo>
                  <a:cubicBezTo>
                    <a:pt x="63" y="4"/>
                    <a:pt x="65" y="18"/>
                    <a:pt x="65" y="18"/>
                  </a:cubicBezTo>
                  <a:cubicBezTo>
                    <a:pt x="65" y="18"/>
                    <a:pt x="69" y="6"/>
                    <a:pt x="74" y="6"/>
                  </a:cubicBezTo>
                  <a:cubicBezTo>
                    <a:pt x="80" y="7"/>
                    <a:pt x="80" y="17"/>
                    <a:pt x="80" y="17"/>
                  </a:cubicBezTo>
                  <a:cubicBezTo>
                    <a:pt x="80" y="17"/>
                    <a:pt x="85" y="11"/>
                    <a:pt x="89" y="12"/>
                  </a:cubicBezTo>
                  <a:cubicBezTo>
                    <a:pt x="91" y="13"/>
                    <a:pt x="91" y="18"/>
                    <a:pt x="91" y="18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91" y="19"/>
                    <a:pt x="94" y="12"/>
                    <a:pt x="90" y="1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31" name="Freeform 52"/>
            <p:cNvSpPr>
              <a:spLocks/>
            </p:cNvSpPr>
            <p:nvPr/>
          </p:nvSpPr>
          <p:spPr bwMode="auto">
            <a:xfrm>
              <a:off x="1093788" y="2759075"/>
              <a:ext cx="482600" cy="234950"/>
            </a:xfrm>
            <a:custGeom>
              <a:avLst/>
              <a:gdLst>
                <a:gd name="T0" fmla="*/ 136 w 152"/>
                <a:gd name="T1" fmla="*/ 37 h 74"/>
                <a:gd name="T2" fmla="*/ 132 w 152"/>
                <a:gd name="T3" fmla="*/ 21 h 74"/>
                <a:gd name="T4" fmla="*/ 117 w 152"/>
                <a:gd name="T5" fmla="*/ 26 h 74"/>
                <a:gd name="T6" fmla="*/ 108 w 152"/>
                <a:gd name="T7" fmla="*/ 7 h 74"/>
                <a:gd name="T8" fmla="*/ 83 w 152"/>
                <a:gd name="T9" fmla="*/ 18 h 74"/>
                <a:gd name="T10" fmla="*/ 72 w 152"/>
                <a:gd name="T11" fmla="*/ 3 h 74"/>
                <a:gd name="T12" fmla="*/ 54 w 152"/>
                <a:gd name="T13" fmla="*/ 28 h 74"/>
                <a:gd name="T14" fmla="*/ 40 w 152"/>
                <a:gd name="T15" fmla="*/ 13 h 74"/>
                <a:gd name="T16" fmla="*/ 34 w 152"/>
                <a:gd name="T17" fmla="*/ 28 h 74"/>
                <a:gd name="T18" fmla="*/ 22 w 152"/>
                <a:gd name="T19" fmla="*/ 31 h 74"/>
                <a:gd name="T20" fmla="*/ 25 w 152"/>
                <a:gd name="T21" fmla="*/ 52 h 74"/>
                <a:gd name="T22" fmla="*/ 6 w 152"/>
                <a:gd name="T23" fmla="*/ 56 h 74"/>
                <a:gd name="T24" fmla="*/ 14 w 152"/>
                <a:gd name="T25" fmla="*/ 74 h 74"/>
                <a:gd name="T26" fmla="*/ 9 w 152"/>
                <a:gd name="T27" fmla="*/ 56 h 74"/>
                <a:gd name="T28" fmla="*/ 31 w 152"/>
                <a:gd name="T29" fmla="*/ 57 h 74"/>
                <a:gd name="T30" fmla="*/ 26 w 152"/>
                <a:gd name="T31" fmla="*/ 35 h 74"/>
                <a:gd name="T32" fmla="*/ 41 w 152"/>
                <a:gd name="T33" fmla="*/ 35 h 74"/>
                <a:gd name="T34" fmla="*/ 42 w 152"/>
                <a:gd name="T35" fmla="*/ 18 h 74"/>
                <a:gd name="T36" fmla="*/ 55 w 152"/>
                <a:gd name="T37" fmla="*/ 35 h 74"/>
                <a:gd name="T38" fmla="*/ 72 w 152"/>
                <a:gd name="T39" fmla="*/ 9 h 74"/>
                <a:gd name="T40" fmla="*/ 81 w 152"/>
                <a:gd name="T41" fmla="*/ 26 h 74"/>
                <a:gd name="T42" fmla="*/ 108 w 152"/>
                <a:gd name="T43" fmla="*/ 13 h 74"/>
                <a:gd name="T44" fmla="*/ 112 w 152"/>
                <a:gd name="T45" fmla="*/ 35 h 74"/>
                <a:gd name="T46" fmla="*/ 130 w 152"/>
                <a:gd name="T47" fmla="*/ 25 h 74"/>
                <a:gd name="T48" fmla="*/ 132 w 152"/>
                <a:gd name="T49" fmla="*/ 41 h 74"/>
                <a:gd name="T50" fmla="*/ 145 w 152"/>
                <a:gd name="T51" fmla="*/ 40 h 74"/>
                <a:gd name="T52" fmla="*/ 143 w 152"/>
                <a:gd name="T53" fmla="*/ 48 h 74"/>
                <a:gd name="T54" fmla="*/ 144 w 152"/>
                <a:gd name="T55" fmla="*/ 51 h 74"/>
                <a:gd name="T56" fmla="*/ 148 w 152"/>
                <a:gd name="T57" fmla="*/ 38 h 74"/>
                <a:gd name="T58" fmla="*/ 136 w 152"/>
                <a:gd name="T59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2" h="74">
                  <a:moveTo>
                    <a:pt x="136" y="37"/>
                  </a:moveTo>
                  <a:cubicBezTo>
                    <a:pt x="136" y="37"/>
                    <a:pt x="141" y="25"/>
                    <a:pt x="132" y="21"/>
                  </a:cubicBezTo>
                  <a:cubicBezTo>
                    <a:pt x="123" y="17"/>
                    <a:pt x="117" y="26"/>
                    <a:pt x="117" y="26"/>
                  </a:cubicBezTo>
                  <a:cubicBezTo>
                    <a:pt x="117" y="26"/>
                    <a:pt x="118" y="11"/>
                    <a:pt x="108" y="7"/>
                  </a:cubicBezTo>
                  <a:cubicBezTo>
                    <a:pt x="99" y="2"/>
                    <a:pt x="83" y="18"/>
                    <a:pt x="83" y="18"/>
                  </a:cubicBezTo>
                  <a:cubicBezTo>
                    <a:pt x="83" y="18"/>
                    <a:pt x="85" y="6"/>
                    <a:pt x="72" y="3"/>
                  </a:cubicBezTo>
                  <a:cubicBezTo>
                    <a:pt x="59" y="0"/>
                    <a:pt x="54" y="28"/>
                    <a:pt x="54" y="28"/>
                  </a:cubicBezTo>
                  <a:cubicBezTo>
                    <a:pt x="54" y="28"/>
                    <a:pt x="48" y="9"/>
                    <a:pt x="40" y="13"/>
                  </a:cubicBezTo>
                  <a:cubicBezTo>
                    <a:pt x="31" y="17"/>
                    <a:pt x="34" y="28"/>
                    <a:pt x="34" y="28"/>
                  </a:cubicBezTo>
                  <a:cubicBezTo>
                    <a:pt x="34" y="28"/>
                    <a:pt x="26" y="23"/>
                    <a:pt x="22" y="31"/>
                  </a:cubicBezTo>
                  <a:cubicBezTo>
                    <a:pt x="18" y="37"/>
                    <a:pt x="25" y="52"/>
                    <a:pt x="25" y="52"/>
                  </a:cubicBezTo>
                  <a:cubicBezTo>
                    <a:pt x="25" y="52"/>
                    <a:pt x="12" y="46"/>
                    <a:pt x="6" y="56"/>
                  </a:cubicBezTo>
                  <a:cubicBezTo>
                    <a:pt x="0" y="68"/>
                    <a:pt x="14" y="74"/>
                    <a:pt x="14" y="74"/>
                  </a:cubicBezTo>
                  <a:cubicBezTo>
                    <a:pt x="14" y="74"/>
                    <a:pt x="5" y="63"/>
                    <a:pt x="9" y="56"/>
                  </a:cubicBezTo>
                  <a:cubicBezTo>
                    <a:pt x="13" y="51"/>
                    <a:pt x="31" y="57"/>
                    <a:pt x="31" y="57"/>
                  </a:cubicBezTo>
                  <a:cubicBezTo>
                    <a:pt x="31" y="57"/>
                    <a:pt x="23" y="42"/>
                    <a:pt x="26" y="35"/>
                  </a:cubicBezTo>
                  <a:cubicBezTo>
                    <a:pt x="28" y="27"/>
                    <a:pt x="41" y="35"/>
                    <a:pt x="41" y="35"/>
                  </a:cubicBezTo>
                  <a:cubicBezTo>
                    <a:pt x="41" y="35"/>
                    <a:pt x="34" y="24"/>
                    <a:pt x="42" y="18"/>
                  </a:cubicBezTo>
                  <a:cubicBezTo>
                    <a:pt x="44" y="16"/>
                    <a:pt x="55" y="35"/>
                    <a:pt x="55" y="35"/>
                  </a:cubicBezTo>
                  <a:cubicBezTo>
                    <a:pt x="55" y="35"/>
                    <a:pt x="60" y="6"/>
                    <a:pt x="72" y="9"/>
                  </a:cubicBezTo>
                  <a:cubicBezTo>
                    <a:pt x="82" y="12"/>
                    <a:pt x="81" y="26"/>
                    <a:pt x="81" y="26"/>
                  </a:cubicBezTo>
                  <a:cubicBezTo>
                    <a:pt x="81" y="26"/>
                    <a:pt x="98" y="10"/>
                    <a:pt x="108" y="13"/>
                  </a:cubicBezTo>
                  <a:cubicBezTo>
                    <a:pt x="118" y="16"/>
                    <a:pt x="112" y="35"/>
                    <a:pt x="112" y="35"/>
                  </a:cubicBezTo>
                  <a:cubicBezTo>
                    <a:pt x="112" y="35"/>
                    <a:pt x="124" y="22"/>
                    <a:pt x="130" y="25"/>
                  </a:cubicBezTo>
                  <a:cubicBezTo>
                    <a:pt x="136" y="29"/>
                    <a:pt x="132" y="41"/>
                    <a:pt x="132" y="41"/>
                  </a:cubicBezTo>
                  <a:cubicBezTo>
                    <a:pt x="132" y="41"/>
                    <a:pt x="141" y="38"/>
                    <a:pt x="145" y="40"/>
                  </a:cubicBezTo>
                  <a:cubicBezTo>
                    <a:pt x="148" y="43"/>
                    <a:pt x="143" y="48"/>
                    <a:pt x="143" y="48"/>
                  </a:cubicBezTo>
                  <a:cubicBezTo>
                    <a:pt x="144" y="51"/>
                    <a:pt x="144" y="51"/>
                    <a:pt x="144" y="51"/>
                  </a:cubicBezTo>
                  <a:cubicBezTo>
                    <a:pt x="144" y="51"/>
                    <a:pt x="152" y="43"/>
                    <a:pt x="148" y="38"/>
                  </a:cubicBezTo>
                  <a:cubicBezTo>
                    <a:pt x="143" y="33"/>
                    <a:pt x="136" y="37"/>
                    <a:pt x="136" y="37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32" name="Freeform 53"/>
            <p:cNvSpPr>
              <a:spLocks/>
            </p:cNvSpPr>
            <p:nvPr/>
          </p:nvSpPr>
          <p:spPr bwMode="auto">
            <a:xfrm>
              <a:off x="87313" y="2946400"/>
              <a:ext cx="374650" cy="558800"/>
            </a:xfrm>
            <a:custGeom>
              <a:avLst/>
              <a:gdLst>
                <a:gd name="T0" fmla="*/ 107 w 118"/>
                <a:gd name="T1" fmla="*/ 1 h 176"/>
                <a:gd name="T2" fmla="*/ 98 w 118"/>
                <a:gd name="T3" fmla="*/ 13 h 176"/>
                <a:gd name="T4" fmla="*/ 79 w 118"/>
                <a:gd name="T5" fmla="*/ 7 h 176"/>
                <a:gd name="T6" fmla="*/ 72 w 118"/>
                <a:gd name="T7" fmla="*/ 26 h 176"/>
                <a:gd name="T8" fmla="*/ 46 w 118"/>
                <a:gd name="T9" fmla="*/ 22 h 176"/>
                <a:gd name="T10" fmla="*/ 39 w 118"/>
                <a:gd name="T11" fmla="*/ 56 h 176"/>
                <a:gd name="T12" fmla="*/ 16 w 118"/>
                <a:gd name="T13" fmla="*/ 58 h 176"/>
                <a:gd name="T14" fmla="*/ 28 w 118"/>
                <a:gd name="T15" fmla="*/ 93 h 176"/>
                <a:gd name="T16" fmla="*/ 3 w 118"/>
                <a:gd name="T17" fmla="*/ 97 h 176"/>
                <a:gd name="T18" fmla="*/ 15 w 118"/>
                <a:gd name="T19" fmla="*/ 114 h 176"/>
                <a:gd name="T20" fmla="*/ 8 w 118"/>
                <a:gd name="T21" fmla="*/ 130 h 176"/>
                <a:gd name="T22" fmla="*/ 33 w 118"/>
                <a:gd name="T23" fmla="*/ 139 h 176"/>
                <a:gd name="T24" fmla="*/ 23 w 118"/>
                <a:gd name="T25" fmla="*/ 163 h 176"/>
                <a:gd name="T26" fmla="*/ 48 w 118"/>
                <a:gd name="T27" fmla="*/ 165 h 176"/>
                <a:gd name="T28" fmla="*/ 27 w 118"/>
                <a:gd name="T29" fmla="*/ 159 h 176"/>
                <a:gd name="T30" fmla="*/ 43 w 118"/>
                <a:gd name="T31" fmla="*/ 137 h 176"/>
                <a:gd name="T32" fmla="*/ 15 w 118"/>
                <a:gd name="T33" fmla="*/ 127 h 176"/>
                <a:gd name="T34" fmla="*/ 26 w 118"/>
                <a:gd name="T35" fmla="*/ 111 h 176"/>
                <a:gd name="T36" fmla="*/ 10 w 118"/>
                <a:gd name="T37" fmla="*/ 101 h 176"/>
                <a:gd name="T38" fmla="*/ 36 w 118"/>
                <a:gd name="T39" fmla="*/ 96 h 176"/>
                <a:gd name="T40" fmla="*/ 22 w 118"/>
                <a:gd name="T41" fmla="*/ 62 h 176"/>
                <a:gd name="T42" fmla="*/ 45 w 118"/>
                <a:gd name="T43" fmla="*/ 64 h 176"/>
                <a:gd name="T44" fmla="*/ 53 w 118"/>
                <a:gd name="T45" fmla="*/ 27 h 176"/>
                <a:gd name="T46" fmla="*/ 78 w 118"/>
                <a:gd name="T47" fmla="*/ 37 h 176"/>
                <a:gd name="T48" fmla="*/ 81 w 118"/>
                <a:gd name="T49" fmla="*/ 11 h 176"/>
                <a:gd name="T50" fmla="*/ 100 w 118"/>
                <a:gd name="T51" fmla="*/ 21 h 176"/>
                <a:gd name="T52" fmla="*/ 108 w 118"/>
                <a:gd name="T53" fmla="*/ 6 h 176"/>
                <a:gd name="T54" fmla="*/ 115 w 118"/>
                <a:gd name="T55" fmla="*/ 13 h 176"/>
                <a:gd name="T56" fmla="*/ 118 w 118"/>
                <a:gd name="T57" fmla="*/ 13 h 176"/>
                <a:gd name="T58" fmla="*/ 107 w 118"/>
                <a:gd name="T59" fmla="*/ 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8" h="176">
                  <a:moveTo>
                    <a:pt x="107" y="1"/>
                  </a:moveTo>
                  <a:cubicBezTo>
                    <a:pt x="99" y="3"/>
                    <a:pt x="98" y="13"/>
                    <a:pt x="98" y="13"/>
                  </a:cubicBezTo>
                  <a:cubicBezTo>
                    <a:pt x="98" y="13"/>
                    <a:pt x="88" y="0"/>
                    <a:pt x="79" y="7"/>
                  </a:cubicBezTo>
                  <a:cubicBezTo>
                    <a:pt x="69" y="13"/>
                    <a:pt x="72" y="26"/>
                    <a:pt x="72" y="26"/>
                  </a:cubicBezTo>
                  <a:cubicBezTo>
                    <a:pt x="72" y="26"/>
                    <a:pt x="59" y="16"/>
                    <a:pt x="46" y="22"/>
                  </a:cubicBezTo>
                  <a:cubicBezTo>
                    <a:pt x="35" y="30"/>
                    <a:pt x="39" y="56"/>
                    <a:pt x="39" y="56"/>
                  </a:cubicBezTo>
                  <a:cubicBezTo>
                    <a:pt x="39" y="56"/>
                    <a:pt x="28" y="46"/>
                    <a:pt x="16" y="58"/>
                  </a:cubicBezTo>
                  <a:cubicBezTo>
                    <a:pt x="4" y="70"/>
                    <a:pt x="28" y="93"/>
                    <a:pt x="28" y="93"/>
                  </a:cubicBezTo>
                  <a:cubicBezTo>
                    <a:pt x="28" y="93"/>
                    <a:pt x="5" y="88"/>
                    <a:pt x="3" y="97"/>
                  </a:cubicBezTo>
                  <a:cubicBezTo>
                    <a:pt x="0" y="109"/>
                    <a:pt x="15" y="114"/>
                    <a:pt x="15" y="114"/>
                  </a:cubicBezTo>
                  <a:cubicBezTo>
                    <a:pt x="15" y="114"/>
                    <a:pt x="3" y="119"/>
                    <a:pt x="8" y="130"/>
                  </a:cubicBezTo>
                  <a:cubicBezTo>
                    <a:pt x="12" y="137"/>
                    <a:pt x="33" y="139"/>
                    <a:pt x="33" y="139"/>
                  </a:cubicBezTo>
                  <a:cubicBezTo>
                    <a:pt x="33" y="139"/>
                    <a:pt x="16" y="148"/>
                    <a:pt x="23" y="163"/>
                  </a:cubicBezTo>
                  <a:cubicBezTo>
                    <a:pt x="31" y="176"/>
                    <a:pt x="48" y="165"/>
                    <a:pt x="48" y="165"/>
                  </a:cubicBezTo>
                  <a:cubicBezTo>
                    <a:pt x="48" y="165"/>
                    <a:pt x="30" y="167"/>
                    <a:pt x="27" y="159"/>
                  </a:cubicBezTo>
                  <a:cubicBezTo>
                    <a:pt x="23" y="151"/>
                    <a:pt x="43" y="137"/>
                    <a:pt x="43" y="137"/>
                  </a:cubicBezTo>
                  <a:cubicBezTo>
                    <a:pt x="43" y="137"/>
                    <a:pt x="21" y="134"/>
                    <a:pt x="15" y="127"/>
                  </a:cubicBezTo>
                  <a:cubicBezTo>
                    <a:pt x="9" y="119"/>
                    <a:pt x="26" y="111"/>
                    <a:pt x="26" y="111"/>
                  </a:cubicBezTo>
                  <a:cubicBezTo>
                    <a:pt x="26" y="111"/>
                    <a:pt x="10" y="111"/>
                    <a:pt x="10" y="101"/>
                  </a:cubicBezTo>
                  <a:cubicBezTo>
                    <a:pt x="9" y="96"/>
                    <a:pt x="36" y="96"/>
                    <a:pt x="36" y="96"/>
                  </a:cubicBezTo>
                  <a:cubicBezTo>
                    <a:pt x="36" y="96"/>
                    <a:pt x="11" y="72"/>
                    <a:pt x="22" y="62"/>
                  </a:cubicBezTo>
                  <a:cubicBezTo>
                    <a:pt x="33" y="51"/>
                    <a:pt x="45" y="64"/>
                    <a:pt x="45" y="64"/>
                  </a:cubicBezTo>
                  <a:cubicBezTo>
                    <a:pt x="45" y="64"/>
                    <a:pt x="42" y="35"/>
                    <a:pt x="53" y="27"/>
                  </a:cubicBezTo>
                  <a:cubicBezTo>
                    <a:pt x="62" y="19"/>
                    <a:pt x="78" y="37"/>
                    <a:pt x="78" y="37"/>
                  </a:cubicBezTo>
                  <a:cubicBezTo>
                    <a:pt x="78" y="37"/>
                    <a:pt x="73" y="16"/>
                    <a:pt x="81" y="11"/>
                  </a:cubicBezTo>
                  <a:cubicBezTo>
                    <a:pt x="89" y="7"/>
                    <a:pt x="100" y="21"/>
                    <a:pt x="100" y="21"/>
                  </a:cubicBezTo>
                  <a:cubicBezTo>
                    <a:pt x="100" y="21"/>
                    <a:pt x="103" y="8"/>
                    <a:pt x="108" y="6"/>
                  </a:cubicBezTo>
                  <a:cubicBezTo>
                    <a:pt x="112" y="5"/>
                    <a:pt x="115" y="13"/>
                    <a:pt x="115" y="13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8" y="13"/>
                    <a:pt x="117" y="0"/>
                    <a:pt x="107" y="1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5" name="Freeform 54"/>
            <p:cNvSpPr>
              <a:spLocks/>
            </p:cNvSpPr>
            <p:nvPr/>
          </p:nvSpPr>
          <p:spPr bwMode="auto">
            <a:xfrm>
              <a:off x="322263" y="3009900"/>
              <a:ext cx="307975" cy="114300"/>
            </a:xfrm>
            <a:custGeom>
              <a:avLst/>
              <a:gdLst>
                <a:gd name="T0" fmla="*/ 79 w 97"/>
                <a:gd name="T1" fmla="*/ 23 h 36"/>
                <a:gd name="T2" fmla="*/ 65 w 97"/>
                <a:gd name="T3" fmla="*/ 0 h 36"/>
                <a:gd name="T4" fmla="*/ 52 w 97"/>
                <a:gd name="T5" fmla="*/ 12 h 36"/>
                <a:gd name="T6" fmla="*/ 42 w 97"/>
                <a:gd name="T7" fmla="*/ 2 h 36"/>
                <a:gd name="T8" fmla="*/ 31 w 97"/>
                <a:gd name="T9" fmla="*/ 25 h 36"/>
                <a:gd name="T10" fmla="*/ 7 w 97"/>
                <a:gd name="T11" fmla="*/ 16 h 36"/>
                <a:gd name="T12" fmla="*/ 8 w 97"/>
                <a:gd name="T13" fmla="*/ 34 h 36"/>
                <a:gd name="T14" fmla="*/ 13 w 97"/>
                <a:gd name="T15" fmla="*/ 16 h 36"/>
                <a:gd name="T16" fmla="*/ 32 w 97"/>
                <a:gd name="T17" fmla="*/ 31 h 36"/>
                <a:gd name="T18" fmla="*/ 41 w 97"/>
                <a:gd name="T19" fmla="*/ 7 h 36"/>
                <a:gd name="T20" fmla="*/ 53 w 97"/>
                <a:gd name="T21" fmla="*/ 18 h 36"/>
                <a:gd name="T22" fmla="*/ 66 w 97"/>
                <a:gd name="T23" fmla="*/ 4 h 36"/>
                <a:gd name="T24" fmla="*/ 76 w 97"/>
                <a:gd name="T25" fmla="*/ 29 h 36"/>
                <a:gd name="T26" fmla="*/ 97 w 97"/>
                <a:gd name="T27" fmla="*/ 16 h 36"/>
                <a:gd name="T28" fmla="*/ 79 w 97"/>
                <a:gd name="T29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7" h="36">
                  <a:moveTo>
                    <a:pt x="79" y="23"/>
                  </a:moveTo>
                  <a:cubicBezTo>
                    <a:pt x="82" y="12"/>
                    <a:pt x="79" y="1"/>
                    <a:pt x="65" y="0"/>
                  </a:cubicBezTo>
                  <a:cubicBezTo>
                    <a:pt x="55" y="0"/>
                    <a:pt x="52" y="12"/>
                    <a:pt x="52" y="12"/>
                  </a:cubicBezTo>
                  <a:cubicBezTo>
                    <a:pt x="52" y="12"/>
                    <a:pt x="51" y="3"/>
                    <a:pt x="42" y="2"/>
                  </a:cubicBezTo>
                  <a:cubicBezTo>
                    <a:pt x="31" y="2"/>
                    <a:pt x="29" y="13"/>
                    <a:pt x="31" y="25"/>
                  </a:cubicBezTo>
                  <a:cubicBezTo>
                    <a:pt x="29" y="11"/>
                    <a:pt x="14" y="8"/>
                    <a:pt x="7" y="16"/>
                  </a:cubicBezTo>
                  <a:cubicBezTo>
                    <a:pt x="0" y="23"/>
                    <a:pt x="4" y="36"/>
                    <a:pt x="8" y="34"/>
                  </a:cubicBezTo>
                  <a:cubicBezTo>
                    <a:pt x="8" y="31"/>
                    <a:pt x="1" y="24"/>
                    <a:pt x="13" y="16"/>
                  </a:cubicBezTo>
                  <a:cubicBezTo>
                    <a:pt x="23" y="10"/>
                    <a:pt x="32" y="31"/>
                    <a:pt x="32" y="31"/>
                  </a:cubicBezTo>
                  <a:cubicBezTo>
                    <a:pt x="32" y="31"/>
                    <a:pt x="30" y="10"/>
                    <a:pt x="41" y="7"/>
                  </a:cubicBezTo>
                  <a:cubicBezTo>
                    <a:pt x="48" y="6"/>
                    <a:pt x="53" y="18"/>
                    <a:pt x="53" y="18"/>
                  </a:cubicBezTo>
                  <a:cubicBezTo>
                    <a:pt x="53" y="18"/>
                    <a:pt x="56" y="4"/>
                    <a:pt x="66" y="4"/>
                  </a:cubicBezTo>
                  <a:cubicBezTo>
                    <a:pt x="81" y="3"/>
                    <a:pt x="76" y="29"/>
                    <a:pt x="76" y="29"/>
                  </a:cubicBezTo>
                  <a:cubicBezTo>
                    <a:pt x="76" y="29"/>
                    <a:pt x="87" y="17"/>
                    <a:pt x="97" y="16"/>
                  </a:cubicBezTo>
                  <a:cubicBezTo>
                    <a:pt x="90" y="13"/>
                    <a:pt x="85" y="16"/>
                    <a:pt x="79" y="2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6" name="Freeform 55"/>
            <p:cNvSpPr>
              <a:spLocks/>
            </p:cNvSpPr>
            <p:nvPr/>
          </p:nvSpPr>
          <p:spPr bwMode="auto">
            <a:xfrm>
              <a:off x="1373188" y="2813050"/>
              <a:ext cx="82550" cy="66675"/>
            </a:xfrm>
            <a:custGeom>
              <a:avLst/>
              <a:gdLst>
                <a:gd name="T0" fmla="*/ 0 w 26"/>
                <a:gd name="T1" fmla="*/ 5 h 21"/>
                <a:gd name="T2" fmla="*/ 26 w 26"/>
                <a:gd name="T3" fmla="*/ 13 h 21"/>
                <a:gd name="T4" fmla="*/ 0 w 26"/>
                <a:gd name="T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5"/>
                  </a:moveTo>
                  <a:cubicBezTo>
                    <a:pt x="0" y="5"/>
                    <a:pt x="11" y="21"/>
                    <a:pt x="26" y="13"/>
                  </a:cubicBezTo>
                  <a:cubicBezTo>
                    <a:pt x="18" y="0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7" name="Freeform 56"/>
            <p:cNvSpPr>
              <a:spLocks/>
            </p:cNvSpPr>
            <p:nvPr/>
          </p:nvSpPr>
          <p:spPr bwMode="auto">
            <a:xfrm>
              <a:off x="1941513" y="2568575"/>
              <a:ext cx="79375" cy="63500"/>
            </a:xfrm>
            <a:custGeom>
              <a:avLst/>
              <a:gdLst>
                <a:gd name="T0" fmla="*/ 0 w 25"/>
                <a:gd name="T1" fmla="*/ 14 h 20"/>
                <a:gd name="T2" fmla="*/ 25 w 25"/>
                <a:gd name="T3" fmla="*/ 6 h 20"/>
                <a:gd name="T4" fmla="*/ 0 w 25"/>
                <a:gd name="T5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20">
                  <a:moveTo>
                    <a:pt x="0" y="14"/>
                  </a:moveTo>
                  <a:cubicBezTo>
                    <a:pt x="0" y="14"/>
                    <a:pt x="18" y="20"/>
                    <a:pt x="25" y="6"/>
                  </a:cubicBezTo>
                  <a:cubicBezTo>
                    <a:pt x="12" y="0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8" name="Freeform 57"/>
            <p:cNvSpPr>
              <a:spLocks/>
            </p:cNvSpPr>
            <p:nvPr/>
          </p:nvSpPr>
          <p:spPr bwMode="auto">
            <a:xfrm>
              <a:off x="566738" y="2609850"/>
              <a:ext cx="536575" cy="257175"/>
            </a:xfrm>
            <a:custGeom>
              <a:avLst/>
              <a:gdLst>
                <a:gd name="T0" fmla="*/ 153 w 169"/>
                <a:gd name="T1" fmla="*/ 63 h 81"/>
                <a:gd name="T2" fmla="*/ 153 w 169"/>
                <a:gd name="T3" fmla="*/ 43 h 81"/>
                <a:gd name="T4" fmla="*/ 135 w 169"/>
                <a:gd name="T5" fmla="*/ 44 h 81"/>
                <a:gd name="T6" fmla="*/ 132 w 169"/>
                <a:gd name="T7" fmla="*/ 20 h 81"/>
                <a:gd name="T8" fmla="*/ 102 w 169"/>
                <a:gd name="T9" fmla="*/ 26 h 81"/>
                <a:gd name="T10" fmla="*/ 95 w 169"/>
                <a:gd name="T11" fmla="*/ 6 h 81"/>
                <a:gd name="T12" fmla="*/ 69 w 169"/>
                <a:gd name="T13" fmla="*/ 30 h 81"/>
                <a:gd name="T14" fmla="*/ 59 w 169"/>
                <a:gd name="T15" fmla="*/ 9 h 81"/>
                <a:gd name="T16" fmla="*/ 47 w 169"/>
                <a:gd name="T17" fmla="*/ 27 h 81"/>
                <a:gd name="T18" fmla="*/ 33 w 169"/>
                <a:gd name="T19" fmla="*/ 28 h 81"/>
                <a:gd name="T20" fmla="*/ 31 w 169"/>
                <a:gd name="T21" fmla="*/ 54 h 81"/>
                <a:gd name="T22" fmla="*/ 9 w 169"/>
                <a:gd name="T23" fmla="*/ 54 h 81"/>
                <a:gd name="T24" fmla="*/ 13 w 169"/>
                <a:gd name="T25" fmla="*/ 77 h 81"/>
                <a:gd name="T26" fmla="*/ 13 w 169"/>
                <a:gd name="T27" fmla="*/ 56 h 81"/>
                <a:gd name="T28" fmla="*/ 36 w 169"/>
                <a:gd name="T29" fmla="*/ 62 h 81"/>
                <a:gd name="T30" fmla="*/ 37 w 169"/>
                <a:gd name="T31" fmla="*/ 33 h 81"/>
                <a:gd name="T32" fmla="*/ 53 w 169"/>
                <a:gd name="T33" fmla="*/ 36 h 81"/>
                <a:gd name="T34" fmla="*/ 58 w 169"/>
                <a:gd name="T35" fmla="*/ 17 h 81"/>
                <a:gd name="T36" fmla="*/ 68 w 169"/>
                <a:gd name="T37" fmla="*/ 40 h 81"/>
                <a:gd name="T38" fmla="*/ 93 w 169"/>
                <a:gd name="T39" fmla="*/ 13 h 81"/>
                <a:gd name="T40" fmla="*/ 97 w 169"/>
                <a:gd name="T41" fmla="*/ 35 h 81"/>
                <a:gd name="T42" fmla="*/ 130 w 169"/>
                <a:gd name="T43" fmla="*/ 27 h 81"/>
                <a:gd name="T44" fmla="*/ 128 w 169"/>
                <a:gd name="T45" fmla="*/ 54 h 81"/>
                <a:gd name="T46" fmla="*/ 150 w 169"/>
                <a:gd name="T47" fmla="*/ 47 h 81"/>
                <a:gd name="T48" fmla="*/ 147 w 169"/>
                <a:gd name="T49" fmla="*/ 67 h 81"/>
                <a:gd name="T50" fmla="*/ 162 w 169"/>
                <a:gd name="T51" fmla="*/ 68 h 81"/>
                <a:gd name="T52" fmla="*/ 158 w 169"/>
                <a:gd name="T53" fmla="*/ 78 h 81"/>
                <a:gd name="T54" fmla="*/ 159 w 169"/>
                <a:gd name="T55" fmla="*/ 81 h 81"/>
                <a:gd name="T56" fmla="*/ 165 w 169"/>
                <a:gd name="T57" fmla="*/ 66 h 81"/>
                <a:gd name="T58" fmla="*/ 153 w 169"/>
                <a:gd name="T59" fmla="*/ 6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9" h="81">
                  <a:moveTo>
                    <a:pt x="153" y="63"/>
                  </a:moveTo>
                  <a:cubicBezTo>
                    <a:pt x="153" y="63"/>
                    <a:pt x="162" y="49"/>
                    <a:pt x="153" y="43"/>
                  </a:cubicBezTo>
                  <a:cubicBezTo>
                    <a:pt x="146" y="36"/>
                    <a:pt x="135" y="44"/>
                    <a:pt x="135" y="44"/>
                  </a:cubicBezTo>
                  <a:cubicBezTo>
                    <a:pt x="135" y="44"/>
                    <a:pt x="141" y="28"/>
                    <a:pt x="132" y="20"/>
                  </a:cubicBezTo>
                  <a:cubicBezTo>
                    <a:pt x="123" y="12"/>
                    <a:pt x="102" y="26"/>
                    <a:pt x="102" y="26"/>
                  </a:cubicBezTo>
                  <a:cubicBezTo>
                    <a:pt x="102" y="26"/>
                    <a:pt x="108" y="12"/>
                    <a:pt x="95" y="6"/>
                  </a:cubicBezTo>
                  <a:cubicBezTo>
                    <a:pt x="82" y="0"/>
                    <a:pt x="69" y="30"/>
                    <a:pt x="69" y="30"/>
                  </a:cubicBezTo>
                  <a:cubicBezTo>
                    <a:pt x="69" y="30"/>
                    <a:pt x="67" y="8"/>
                    <a:pt x="59" y="9"/>
                  </a:cubicBezTo>
                  <a:cubicBezTo>
                    <a:pt x="48" y="12"/>
                    <a:pt x="47" y="27"/>
                    <a:pt x="47" y="27"/>
                  </a:cubicBezTo>
                  <a:cubicBezTo>
                    <a:pt x="47" y="27"/>
                    <a:pt x="40" y="19"/>
                    <a:pt x="33" y="28"/>
                  </a:cubicBezTo>
                  <a:cubicBezTo>
                    <a:pt x="28" y="33"/>
                    <a:pt x="31" y="54"/>
                    <a:pt x="31" y="54"/>
                  </a:cubicBezTo>
                  <a:cubicBezTo>
                    <a:pt x="31" y="54"/>
                    <a:pt x="19" y="42"/>
                    <a:pt x="9" y="54"/>
                  </a:cubicBezTo>
                  <a:cubicBezTo>
                    <a:pt x="0" y="66"/>
                    <a:pt x="13" y="77"/>
                    <a:pt x="13" y="77"/>
                  </a:cubicBezTo>
                  <a:cubicBezTo>
                    <a:pt x="13" y="77"/>
                    <a:pt x="7" y="62"/>
                    <a:pt x="13" y="56"/>
                  </a:cubicBezTo>
                  <a:cubicBezTo>
                    <a:pt x="18" y="49"/>
                    <a:pt x="36" y="62"/>
                    <a:pt x="36" y="62"/>
                  </a:cubicBezTo>
                  <a:cubicBezTo>
                    <a:pt x="36" y="62"/>
                    <a:pt x="32" y="41"/>
                    <a:pt x="37" y="33"/>
                  </a:cubicBezTo>
                  <a:cubicBezTo>
                    <a:pt x="42" y="24"/>
                    <a:pt x="53" y="36"/>
                    <a:pt x="53" y="36"/>
                  </a:cubicBezTo>
                  <a:cubicBezTo>
                    <a:pt x="53" y="36"/>
                    <a:pt x="49" y="21"/>
                    <a:pt x="58" y="17"/>
                  </a:cubicBezTo>
                  <a:cubicBezTo>
                    <a:pt x="61" y="15"/>
                    <a:pt x="68" y="40"/>
                    <a:pt x="68" y="40"/>
                  </a:cubicBezTo>
                  <a:cubicBezTo>
                    <a:pt x="68" y="40"/>
                    <a:pt x="82" y="7"/>
                    <a:pt x="93" y="13"/>
                  </a:cubicBezTo>
                  <a:cubicBezTo>
                    <a:pt x="105" y="19"/>
                    <a:pt x="97" y="35"/>
                    <a:pt x="97" y="35"/>
                  </a:cubicBezTo>
                  <a:cubicBezTo>
                    <a:pt x="97" y="35"/>
                    <a:pt x="120" y="21"/>
                    <a:pt x="130" y="27"/>
                  </a:cubicBezTo>
                  <a:cubicBezTo>
                    <a:pt x="140" y="32"/>
                    <a:pt x="128" y="54"/>
                    <a:pt x="128" y="54"/>
                  </a:cubicBezTo>
                  <a:cubicBezTo>
                    <a:pt x="128" y="54"/>
                    <a:pt x="144" y="42"/>
                    <a:pt x="150" y="47"/>
                  </a:cubicBezTo>
                  <a:cubicBezTo>
                    <a:pt x="156" y="53"/>
                    <a:pt x="147" y="67"/>
                    <a:pt x="147" y="67"/>
                  </a:cubicBezTo>
                  <a:cubicBezTo>
                    <a:pt x="147" y="67"/>
                    <a:pt x="158" y="65"/>
                    <a:pt x="162" y="68"/>
                  </a:cubicBezTo>
                  <a:cubicBezTo>
                    <a:pt x="164" y="72"/>
                    <a:pt x="158" y="78"/>
                    <a:pt x="158" y="78"/>
                  </a:cubicBezTo>
                  <a:cubicBezTo>
                    <a:pt x="159" y="81"/>
                    <a:pt x="159" y="81"/>
                    <a:pt x="159" y="81"/>
                  </a:cubicBezTo>
                  <a:cubicBezTo>
                    <a:pt x="159" y="81"/>
                    <a:pt x="169" y="74"/>
                    <a:pt x="165" y="66"/>
                  </a:cubicBezTo>
                  <a:cubicBezTo>
                    <a:pt x="162" y="60"/>
                    <a:pt x="153" y="63"/>
                    <a:pt x="153" y="6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49" name="Freeform 58"/>
            <p:cNvSpPr>
              <a:spLocks/>
            </p:cNvSpPr>
            <p:nvPr/>
          </p:nvSpPr>
          <p:spPr bwMode="auto">
            <a:xfrm>
              <a:off x="404813" y="3105150"/>
              <a:ext cx="460375" cy="238125"/>
            </a:xfrm>
            <a:custGeom>
              <a:avLst/>
              <a:gdLst>
                <a:gd name="T0" fmla="*/ 139 w 145"/>
                <a:gd name="T1" fmla="*/ 22 h 75"/>
                <a:gd name="T2" fmla="*/ 127 w 145"/>
                <a:gd name="T3" fmla="*/ 23 h 75"/>
                <a:gd name="T4" fmla="*/ 120 w 145"/>
                <a:gd name="T5" fmla="*/ 10 h 75"/>
                <a:gd name="T6" fmla="*/ 105 w 145"/>
                <a:gd name="T7" fmla="*/ 17 h 75"/>
                <a:gd name="T8" fmla="*/ 94 w 145"/>
                <a:gd name="T9" fmla="*/ 2 h 75"/>
                <a:gd name="T10" fmla="*/ 71 w 145"/>
                <a:gd name="T11" fmla="*/ 15 h 75"/>
                <a:gd name="T12" fmla="*/ 57 w 145"/>
                <a:gd name="T13" fmla="*/ 4 h 75"/>
                <a:gd name="T14" fmla="*/ 45 w 145"/>
                <a:gd name="T15" fmla="*/ 28 h 75"/>
                <a:gd name="T16" fmla="*/ 29 w 145"/>
                <a:gd name="T17" fmla="*/ 17 h 75"/>
                <a:gd name="T18" fmla="*/ 26 w 145"/>
                <a:gd name="T19" fmla="*/ 32 h 75"/>
                <a:gd name="T20" fmla="*/ 14 w 145"/>
                <a:gd name="T21" fmla="*/ 37 h 75"/>
                <a:gd name="T22" fmla="*/ 22 w 145"/>
                <a:gd name="T23" fmla="*/ 54 h 75"/>
                <a:gd name="T24" fmla="*/ 4 w 145"/>
                <a:gd name="T25" fmla="*/ 61 h 75"/>
                <a:gd name="T26" fmla="*/ 16 w 145"/>
                <a:gd name="T27" fmla="*/ 75 h 75"/>
                <a:gd name="T28" fmla="*/ 7 w 145"/>
                <a:gd name="T29" fmla="*/ 61 h 75"/>
                <a:gd name="T30" fmla="*/ 29 w 145"/>
                <a:gd name="T31" fmla="*/ 58 h 75"/>
                <a:gd name="T32" fmla="*/ 19 w 145"/>
                <a:gd name="T33" fmla="*/ 39 h 75"/>
                <a:gd name="T34" fmla="*/ 33 w 145"/>
                <a:gd name="T35" fmla="*/ 37 h 75"/>
                <a:gd name="T36" fmla="*/ 31 w 145"/>
                <a:gd name="T37" fmla="*/ 23 h 75"/>
                <a:gd name="T38" fmla="*/ 47 w 145"/>
                <a:gd name="T39" fmla="*/ 34 h 75"/>
                <a:gd name="T40" fmla="*/ 59 w 145"/>
                <a:gd name="T41" fmla="*/ 9 h 75"/>
                <a:gd name="T42" fmla="*/ 70 w 145"/>
                <a:gd name="T43" fmla="*/ 22 h 75"/>
                <a:gd name="T44" fmla="*/ 95 w 145"/>
                <a:gd name="T45" fmla="*/ 7 h 75"/>
                <a:gd name="T46" fmla="*/ 103 w 145"/>
                <a:gd name="T47" fmla="*/ 25 h 75"/>
                <a:gd name="T48" fmla="*/ 119 w 145"/>
                <a:gd name="T49" fmla="*/ 14 h 75"/>
                <a:gd name="T50" fmla="*/ 124 w 145"/>
                <a:gd name="T51" fmla="*/ 28 h 75"/>
                <a:gd name="T52" fmla="*/ 137 w 145"/>
                <a:gd name="T53" fmla="*/ 24 h 75"/>
                <a:gd name="T54" fmla="*/ 137 w 145"/>
                <a:gd name="T55" fmla="*/ 32 h 75"/>
                <a:gd name="T56" fmla="*/ 138 w 145"/>
                <a:gd name="T57" fmla="*/ 33 h 75"/>
                <a:gd name="T58" fmla="*/ 139 w 145"/>
                <a:gd name="T59" fmla="*/ 2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5" h="75">
                  <a:moveTo>
                    <a:pt x="139" y="22"/>
                  </a:moveTo>
                  <a:cubicBezTo>
                    <a:pt x="133" y="19"/>
                    <a:pt x="127" y="23"/>
                    <a:pt x="127" y="23"/>
                  </a:cubicBezTo>
                  <a:cubicBezTo>
                    <a:pt x="127" y="23"/>
                    <a:pt x="129" y="12"/>
                    <a:pt x="120" y="10"/>
                  </a:cubicBezTo>
                  <a:cubicBezTo>
                    <a:pt x="111" y="8"/>
                    <a:pt x="105" y="17"/>
                    <a:pt x="105" y="17"/>
                  </a:cubicBezTo>
                  <a:cubicBezTo>
                    <a:pt x="105" y="17"/>
                    <a:pt x="104" y="4"/>
                    <a:pt x="94" y="2"/>
                  </a:cubicBezTo>
                  <a:cubicBezTo>
                    <a:pt x="84" y="0"/>
                    <a:pt x="71" y="15"/>
                    <a:pt x="71" y="15"/>
                  </a:cubicBezTo>
                  <a:cubicBezTo>
                    <a:pt x="71" y="15"/>
                    <a:pt x="71" y="4"/>
                    <a:pt x="57" y="4"/>
                  </a:cubicBezTo>
                  <a:cubicBezTo>
                    <a:pt x="44" y="4"/>
                    <a:pt x="45" y="28"/>
                    <a:pt x="45" y="28"/>
                  </a:cubicBezTo>
                  <a:cubicBezTo>
                    <a:pt x="45" y="28"/>
                    <a:pt x="35" y="14"/>
                    <a:pt x="29" y="17"/>
                  </a:cubicBezTo>
                  <a:cubicBezTo>
                    <a:pt x="20" y="22"/>
                    <a:pt x="26" y="32"/>
                    <a:pt x="26" y="32"/>
                  </a:cubicBezTo>
                  <a:cubicBezTo>
                    <a:pt x="26" y="32"/>
                    <a:pt x="16" y="29"/>
                    <a:pt x="14" y="37"/>
                  </a:cubicBezTo>
                  <a:cubicBezTo>
                    <a:pt x="12" y="42"/>
                    <a:pt x="22" y="54"/>
                    <a:pt x="22" y="54"/>
                  </a:cubicBezTo>
                  <a:cubicBezTo>
                    <a:pt x="22" y="54"/>
                    <a:pt x="8" y="50"/>
                    <a:pt x="4" y="61"/>
                  </a:cubicBezTo>
                  <a:cubicBezTo>
                    <a:pt x="0" y="72"/>
                    <a:pt x="16" y="75"/>
                    <a:pt x="16" y="75"/>
                  </a:cubicBezTo>
                  <a:cubicBezTo>
                    <a:pt x="16" y="75"/>
                    <a:pt x="5" y="67"/>
                    <a:pt x="7" y="61"/>
                  </a:cubicBezTo>
                  <a:cubicBezTo>
                    <a:pt x="10" y="55"/>
                    <a:pt x="29" y="58"/>
                    <a:pt x="29" y="58"/>
                  </a:cubicBezTo>
                  <a:cubicBezTo>
                    <a:pt x="29" y="58"/>
                    <a:pt x="18" y="46"/>
                    <a:pt x="19" y="39"/>
                  </a:cubicBezTo>
                  <a:cubicBezTo>
                    <a:pt x="20" y="32"/>
                    <a:pt x="33" y="37"/>
                    <a:pt x="33" y="37"/>
                  </a:cubicBezTo>
                  <a:cubicBezTo>
                    <a:pt x="33" y="37"/>
                    <a:pt x="25" y="28"/>
                    <a:pt x="31" y="23"/>
                  </a:cubicBezTo>
                  <a:cubicBezTo>
                    <a:pt x="33" y="20"/>
                    <a:pt x="47" y="34"/>
                    <a:pt x="47" y="34"/>
                  </a:cubicBezTo>
                  <a:cubicBezTo>
                    <a:pt x="47" y="34"/>
                    <a:pt x="47" y="9"/>
                    <a:pt x="59" y="9"/>
                  </a:cubicBezTo>
                  <a:cubicBezTo>
                    <a:pt x="71" y="9"/>
                    <a:pt x="70" y="22"/>
                    <a:pt x="70" y="22"/>
                  </a:cubicBezTo>
                  <a:cubicBezTo>
                    <a:pt x="70" y="22"/>
                    <a:pt x="84" y="6"/>
                    <a:pt x="95" y="7"/>
                  </a:cubicBezTo>
                  <a:cubicBezTo>
                    <a:pt x="105" y="8"/>
                    <a:pt x="103" y="25"/>
                    <a:pt x="103" y="25"/>
                  </a:cubicBezTo>
                  <a:cubicBezTo>
                    <a:pt x="103" y="25"/>
                    <a:pt x="112" y="12"/>
                    <a:pt x="119" y="14"/>
                  </a:cubicBezTo>
                  <a:cubicBezTo>
                    <a:pt x="126" y="16"/>
                    <a:pt x="124" y="28"/>
                    <a:pt x="124" y="28"/>
                  </a:cubicBezTo>
                  <a:cubicBezTo>
                    <a:pt x="124" y="28"/>
                    <a:pt x="132" y="23"/>
                    <a:pt x="137" y="24"/>
                  </a:cubicBezTo>
                  <a:cubicBezTo>
                    <a:pt x="139" y="26"/>
                    <a:pt x="137" y="32"/>
                    <a:pt x="137" y="32"/>
                  </a:cubicBezTo>
                  <a:cubicBezTo>
                    <a:pt x="138" y="33"/>
                    <a:pt x="138" y="33"/>
                    <a:pt x="138" y="33"/>
                  </a:cubicBezTo>
                  <a:cubicBezTo>
                    <a:pt x="138" y="33"/>
                    <a:pt x="145" y="26"/>
                    <a:pt x="139" y="22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0" name="Freeform 59"/>
            <p:cNvSpPr>
              <a:spLocks/>
            </p:cNvSpPr>
            <p:nvPr/>
          </p:nvSpPr>
          <p:spPr bwMode="auto">
            <a:xfrm>
              <a:off x="1779588" y="2454275"/>
              <a:ext cx="298450" cy="120650"/>
            </a:xfrm>
            <a:custGeom>
              <a:avLst/>
              <a:gdLst>
                <a:gd name="T0" fmla="*/ 75 w 94"/>
                <a:gd name="T1" fmla="*/ 33 h 38"/>
                <a:gd name="T2" fmla="*/ 68 w 94"/>
                <a:gd name="T3" fmla="*/ 7 h 38"/>
                <a:gd name="T4" fmla="*/ 53 w 94"/>
                <a:gd name="T5" fmla="*/ 15 h 38"/>
                <a:gd name="T6" fmla="*/ 46 w 94"/>
                <a:gd name="T7" fmla="*/ 3 h 38"/>
                <a:gd name="T8" fmla="*/ 28 w 94"/>
                <a:gd name="T9" fmla="*/ 21 h 38"/>
                <a:gd name="T10" fmla="*/ 8 w 94"/>
                <a:gd name="T11" fmla="*/ 5 h 38"/>
                <a:gd name="T12" fmla="*/ 4 w 94"/>
                <a:gd name="T13" fmla="*/ 24 h 38"/>
                <a:gd name="T14" fmla="*/ 14 w 94"/>
                <a:gd name="T15" fmla="*/ 7 h 38"/>
                <a:gd name="T16" fmla="*/ 28 w 94"/>
                <a:gd name="T17" fmla="*/ 27 h 38"/>
                <a:gd name="T18" fmla="*/ 43 w 94"/>
                <a:gd name="T19" fmla="*/ 7 h 38"/>
                <a:gd name="T20" fmla="*/ 52 w 94"/>
                <a:gd name="T21" fmla="*/ 21 h 38"/>
                <a:gd name="T22" fmla="*/ 68 w 94"/>
                <a:gd name="T23" fmla="*/ 11 h 38"/>
                <a:gd name="T24" fmla="*/ 70 w 94"/>
                <a:gd name="T25" fmla="*/ 38 h 38"/>
                <a:gd name="T26" fmla="*/ 94 w 94"/>
                <a:gd name="T27" fmla="*/ 32 h 38"/>
                <a:gd name="T28" fmla="*/ 75 w 94"/>
                <a:gd name="T29" fmla="*/ 3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38">
                  <a:moveTo>
                    <a:pt x="75" y="33"/>
                  </a:moveTo>
                  <a:cubicBezTo>
                    <a:pt x="81" y="24"/>
                    <a:pt x="81" y="12"/>
                    <a:pt x="68" y="7"/>
                  </a:cubicBezTo>
                  <a:cubicBezTo>
                    <a:pt x="59" y="5"/>
                    <a:pt x="53" y="15"/>
                    <a:pt x="53" y="15"/>
                  </a:cubicBezTo>
                  <a:cubicBezTo>
                    <a:pt x="53" y="15"/>
                    <a:pt x="54" y="6"/>
                    <a:pt x="46" y="3"/>
                  </a:cubicBezTo>
                  <a:cubicBezTo>
                    <a:pt x="36" y="0"/>
                    <a:pt x="30" y="9"/>
                    <a:pt x="28" y="21"/>
                  </a:cubicBezTo>
                  <a:cubicBezTo>
                    <a:pt x="31" y="8"/>
                    <a:pt x="17" y="0"/>
                    <a:pt x="8" y="5"/>
                  </a:cubicBezTo>
                  <a:cubicBezTo>
                    <a:pt x="0" y="10"/>
                    <a:pt x="0" y="24"/>
                    <a:pt x="4" y="24"/>
                  </a:cubicBezTo>
                  <a:cubicBezTo>
                    <a:pt x="4" y="20"/>
                    <a:pt x="0" y="11"/>
                    <a:pt x="14" y="7"/>
                  </a:cubicBezTo>
                  <a:cubicBezTo>
                    <a:pt x="26" y="4"/>
                    <a:pt x="28" y="27"/>
                    <a:pt x="28" y="27"/>
                  </a:cubicBezTo>
                  <a:cubicBezTo>
                    <a:pt x="28" y="27"/>
                    <a:pt x="32" y="7"/>
                    <a:pt x="43" y="7"/>
                  </a:cubicBezTo>
                  <a:cubicBezTo>
                    <a:pt x="50" y="7"/>
                    <a:pt x="52" y="21"/>
                    <a:pt x="52" y="21"/>
                  </a:cubicBezTo>
                  <a:cubicBezTo>
                    <a:pt x="52" y="21"/>
                    <a:pt x="59" y="8"/>
                    <a:pt x="68" y="11"/>
                  </a:cubicBezTo>
                  <a:cubicBezTo>
                    <a:pt x="83" y="15"/>
                    <a:pt x="70" y="38"/>
                    <a:pt x="70" y="38"/>
                  </a:cubicBezTo>
                  <a:cubicBezTo>
                    <a:pt x="70" y="38"/>
                    <a:pt x="85" y="30"/>
                    <a:pt x="94" y="32"/>
                  </a:cubicBezTo>
                  <a:cubicBezTo>
                    <a:pt x="88" y="27"/>
                    <a:pt x="83" y="29"/>
                    <a:pt x="75" y="3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1" name="Freeform 60"/>
            <p:cNvSpPr>
              <a:spLocks/>
            </p:cNvSpPr>
            <p:nvPr/>
          </p:nvSpPr>
          <p:spPr bwMode="auto">
            <a:xfrm>
              <a:off x="1627188" y="2520950"/>
              <a:ext cx="79375" cy="66675"/>
            </a:xfrm>
            <a:custGeom>
              <a:avLst/>
              <a:gdLst>
                <a:gd name="T0" fmla="*/ 0 w 25"/>
                <a:gd name="T1" fmla="*/ 14 h 21"/>
                <a:gd name="T2" fmla="*/ 25 w 25"/>
                <a:gd name="T3" fmla="*/ 9 h 21"/>
                <a:gd name="T4" fmla="*/ 0 w 25"/>
                <a:gd name="T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21">
                  <a:moveTo>
                    <a:pt x="0" y="14"/>
                  </a:moveTo>
                  <a:cubicBezTo>
                    <a:pt x="12" y="21"/>
                    <a:pt x="25" y="9"/>
                    <a:pt x="25" y="9"/>
                  </a:cubicBezTo>
                  <a:cubicBezTo>
                    <a:pt x="25" y="9"/>
                    <a:pt x="9" y="0"/>
                    <a:pt x="0" y="14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2" name="Freeform 61"/>
            <p:cNvSpPr>
              <a:spLocks/>
            </p:cNvSpPr>
            <p:nvPr/>
          </p:nvSpPr>
          <p:spPr bwMode="auto">
            <a:xfrm>
              <a:off x="804863" y="2768600"/>
              <a:ext cx="60325" cy="53975"/>
            </a:xfrm>
            <a:custGeom>
              <a:avLst/>
              <a:gdLst>
                <a:gd name="T0" fmla="*/ 0 w 19"/>
                <a:gd name="T1" fmla="*/ 17 h 17"/>
                <a:gd name="T2" fmla="*/ 19 w 19"/>
                <a:gd name="T3" fmla="*/ 0 h 17"/>
                <a:gd name="T4" fmla="*/ 0 w 19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cubicBezTo>
                    <a:pt x="14" y="16"/>
                    <a:pt x="19" y="0"/>
                    <a:pt x="19" y="0"/>
                  </a:cubicBezTo>
                  <a:cubicBezTo>
                    <a:pt x="19" y="0"/>
                    <a:pt x="1" y="0"/>
                    <a:pt x="0" y="17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3" name="Freeform 62"/>
            <p:cNvSpPr>
              <a:spLocks/>
            </p:cNvSpPr>
            <p:nvPr/>
          </p:nvSpPr>
          <p:spPr bwMode="auto">
            <a:xfrm>
              <a:off x="1897063" y="2787650"/>
              <a:ext cx="63500" cy="57150"/>
            </a:xfrm>
            <a:custGeom>
              <a:avLst/>
              <a:gdLst>
                <a:gd name="T0" fmla="*/ 0 w 20"/>
                <a:gd name="T1" fmla="*/ 16 h 18"/>
                <a:gd name="T2" fmla="*/ 20 w 20"/>
                <a:gd name="T3" fmla="*/ 1 h 18"/>
                <a:gd name="T4" fmla="*/ 0 w 20"/>
                <a:gd name="T5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8">
                  <a:moveTo>
                    <a:pt x="0" y="16"/>
                  </a:moveTo>
                  <a:cubicBezTo>
                    <a:pt x="14" y="18"/>
                    <a:pt x="20" y="1"/>
                    <a:pt x="20" y="1"/>
                  </a:cubicBezTo>
                  <a:cubicBezTo>
                    <a:pt x="20" y="1"/>
                    <a:pt x="2" y="0"/>
                    <a:pt x="0" y="16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4" name="Freeform 63"/>
            <p:cNvSpPr>
              <a:spLocks/>
            </p:cNvSpPr>
            <p:nvPr/>
          </p:nvSpPr>
          <p:spPr bwMode="auto">
            <a:xfrm>
              <a:off x="1303338" y="2619375"/>
              <a:ext cx="85725" cy="69850"/>
            </a:xfrm>
            <a:custGeom>
              <a:avLst/>
              <a:gdLst>
                <a:gd name="T0" fmla="*/ 0 w 27"/>
                <a:gd name="T1" fmla="*/ 11 h 22"/>
                <a:gd name="T2" fmla="*/ 27 w 27"/>
                <a:gd name="T3" fmla="*/ 8 h 22"/>
                <a:gd name="T4" fmla="*/ 0 w 27"/>
                <a:gd name="T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11"/>
                  </a:moveTo>
                  <a:cubicBezTo>
                    <a:pt x="0" y="11"/>
                    <a:pt x="15" y="22"/>
                    <a:pt x="27" y="8"/>
                  </a:cubicBezTo>
                  <a:cubicBezTo>
                    <a:pt x="14" y="0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5" name="Freeform 64"/>
            <p:cNvSpPr>
              <a:spLocks/>
            </p:cNvSpPr>
            <p:nvPr/>
          </p:nvSpPr>
          <p:spPr bwMode="auto">
            <a:xfrm>
              <a:off x="1382713" y="2635250"/>
              <a:ext cx="60325" cy="66675"/>
            </a:xfrm>
            <a:custGeom>
              <a:avLst/>
              <a:gdLst>
                <a:gd name="T0" fmla="*/ 2 w 19"/>
                <a:gd name="T1" fmla="*/ 0 h 21"/>
                <a:gd name="T2" fmla="*/ 18 w 19"/>
                <a:gd name="T3" fmla="*/ 21 h 21"/>
                <a:gd name="T4" fmla="*/ 2 w 19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1">
                  <a:moveTo>
                    <a:pt x="2" y="0"/>
                  </a:moveTo>
                  <a:cubicBezTo>
                    <a:pt x="2" y="0"/>
                    <a:pt x="0" y="18"/>
                    <a:pt x="18" y="21"/>
                  </a:cubicBezTo>
                  <a:cubicBezTo>
                    <a:pt x="19" y="7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6" name="Freeform 65"/>
            <p:cNvSpPr>
              <a:spLocks/>
            </p:cNvSpPr>
            <p:nvPr/>
          </p:nvSpPr>
          <p:spPr bwMode="auto">
            <a:xfrm>
              <a:off x="1760538" y="2638425"/>
              <a:ext cx="60325" cy="73025"/>
            </a:xfrm>
            <a:custGeom>
              <a:avLst/>
              <a:gdLst>
                <a:gd name="T0" fmla="*/ 7 w 19"/>
                <a:gd name="T1" fmla="*/ 23 h 23"/>
                <a:gd name="T2" fmla="*/ 16 w 19"/>
                <a:gd name="T3" fmla="*/ 0 h 23"/>
                <a:gd name="T4" fmla="*/ 7 w 19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3">
                  <a:moveTo>
                    <a:pt x="7" y="23"/>
                  </a:moveTo>
                  <a:cubicBezTo>
                    <a:pt x="19" y="17"/>
                    <a:pt x="16" y="0"/>
                    <a:pt x="16" y="0"/>
                  </a:cubicBezTo>
                  <a:cubicBezTo>
                    <a:pt x="16" y="0"/>
                    <a:pt x="0" y="7"/>
                    <a:pt x="7" y="23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7" name="Freeform 66"/>
            <p:cNvSpPr>
              <a:spLocks/>
            </p:cNvSpPr>
            <p:nvPr/>
          </p:nvSpPr>
          <p:spPr bwMode="auto">
            <a:xfrm>
              <a:off x="2249488" y="2489200"/>
              <a:ext cx="65088" cy="53975"/>
            </a:xfrm>
            <a:custGeom>
              <a:avLst/>
              <a:gdLst>
                <a:gd name="T0" fmla="*/ 0 w 21"/>
                <a:gd name="T1" fmla="*/ 0 h 17"/>
                <a:gd name="T2" fmla="*/ 21 w 21"/>
                <a:gd name="T3" fmla="*/ 16 h 17"/>
                <a:gd name="T4" fmla="*/ 0 w 2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7">
                  <a:moveTo>
                    <a:pt x="0" y="0"/>
                  </a:moveTo>
                  <a:cubicBezTo>
                    <a:pt x="0" y="0"/>
                    <a:pt x="4" y="17"/>
                    <a:pt x="21" y="16"/>
                  </a:cubicBezTo>
                  <a:cubicBezTo>
                    <a:pt x="18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8" name="Freeform 67"/>
            <p:cNvSpPr>
              <a:spLocks/>
            </p:cNvSpPr>
            <p:nvPr/>
          </p:nvSpPr>
          <p:spPr bwMode="auto">
            <a:xfrm>
              <a:off x="2185988" y="2565400"/>
              <a:ext cx="82550" cy="66675"/>
            </a:xfrm>
            <a:custGeom>
              <a:avLst/>
              <a:gdLst>
                <a:gd name="T0" fmla="*/ 0 w 26"/>
                <a:gd name="T1" fmla="*/ 6 h 21"/>
                <a:gd name="T2" fmla="*/ 26 w 26"/>
                <a:gd name="T3" fmla="*/ 12 h 21"/>
                <a:gd name="T4" fmla="*/ 0 w 26"/>
                <a:gd name="T5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6"/>
                  </a:moveTo>
                  <a:cubicBezTo>
                    <a:pt x="0" y="6"/>
                    <a:pt x="11" y="21"/>
                    <a:pt x="26" y="12"/>
                  </a:cubicBezTo>
                  <a:cubicBezTo>
                    <a:pt x="17" y="0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59" name="Freeform 68"/>
            <p:cNvSpPr>
              <a:spLocks/>
            </p:cNvSpPr>
            <p:nvPr/>
          </p:nvSpPr>
          <p:spPr bwMode="auto">
            <a:xfrm>
              <a:off x="2530476" y="2317750"/>
              <a:ext cx="66675" cy="79375"/>
            </a:xfrm>
            <a:custGeom>
              <a:avLst/>
              <a:gdLst>
                <a:gd name="T0" fmla="*/ 14 w 21"/>
                <a:gd name="T1" fmla="*/ 25 h 25"/>
                <a:gd name="T2" fmla="*/ 9 w 21"/>
                <a:gd name="T3" fmla="*/ 0 h 25"/>
                <a:gd name="T4" fmla="*/ 14 w 21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5">
                  <a:moveTo>
                    <a:pt x="14" y="25"/>
                  </a:moveTo>
                  <a:cubicBezTo>
                    <a:pt x="21" y="13"/>
                    <a:pt x="9" y="0"/>
                    <a:pt x="9" y="0"/>
                  </a:cubicBezTo>
                  <a:cubicBezTo>
                    <a:pt x="9" y="0"/>
                    <a:pt x="0" y="15"/>
                    <a:pt x="14" y="25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0" name="Freeform 69"/>
            <p:cNvSpPr>
              <a:spLocks/>
            </p:cNvSpPr>
            <p:nvPr/>
          </p:nvSpPr>
          <p:spPr bwMode="auto">
            <a:xfrm>
              <a:off x="642938" y="2908300"/>
              <a:ext cx="57150" cy="69850"/>
            </a:xfrm>
            <a:custGeom>
              <a:avLst/>
              <a:gdLst>
                <a:gd name="T0" fmla="*/ 7 w 18"/>
                <a:gd name="T1" fmla="*/ 22 h 22"/>
                <a:gd name="T2" fmla="*/ 11 w 18"/>
                <a:gd name="T3" fmla="*/ 0 h 22"/>
                <a:gd name="T4" fmla="*/ 7 w 18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2">
                  <a:moveTo>
                    <a:pt x="7" y="22"/>
                  </a:moveTo>
                  <a:cubicBezTo>
                    <a:pt x="18" y="15"/>
                    <a:pt x="11" y="0"/>
                    <a:pt x="11" y="0"/>
                  </a:cubicBezTo>
                  <a:cubicBezTo>
                    <a:pt x="11" y="0"/>
                    <a:pt x="0" y="9"/>
                    <a:pt x="7" y="22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361" name="Freeform 70"/>
            <p:cNvSpPr>
              <a:spLocks/>
            </p:cNvSpPr>
            <p:nvPr/>
          </p:nvSpPr>
          <p:spPr bwMode="auto">
            <a:xfrm>
              <a:off x="442913" y="3159125"/>
              <a:ext cx="82550" cy="66675"/>
            </a:xfrm>
            <a:custGeom>
              <a:avLst/>
              <a:gdLst>
                <a:gd name="T0" fmla="*/ 0 w 26"/>
                <a:gd name="T1" fmla="*/ 8 h 21"/>
                <a:gd name="T2" fmla="*/ 26 w 26"/>
                <a:gd name="T3" fmla="*/ 15 h 21"/>
                <a:gd name="T4" fmla="*/ 0 w 26"/>
                <a:gd name="T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8"/>
                  </a:moveTo>
                  <a:cubicBezTo>
                    <a:pt x="9" y="21"/>
                    <a:pt x="26" y="15"/>
                    <a:pt x="26" y="15"/>
                  </a:cubicBezTo>
                  <a:cubicBezTo>
                    <a:pt x="26" y="15"/>
                    <a:pt x="16" y="0"/>
                    <a:pt x="0" y="8"/>
                  </a:cubicBezTo>
                  <a:close/>
                </a:path>
              </a:pathLst>
            </a:custGeom>
            <a:solidFill>
              <a:srgbClr val="5275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352800" y="228601"/>
            <a:ext cx="8534400" cy="640079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97" name="TextBox 96"/>
          <p:cNvSpPr txBox="1"/>
          <p:nvPr/>
        </p:nvSpPr>
        <p:spPr>
          <a:xfrm>
            <a:off x="336968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29</a:t>
            </a:r>
            <a:endParaRPr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590012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30</a:t>
            </a:r>
            <a:endParaRPr sz="1200" spc="-5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810337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kern="1200" spc="-5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31</a:t>
            </a:r>
            <a:endParaRPr sz="1200" kern="1200" spc="-50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03066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01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250988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02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0691641" y="645684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9471313" y="64346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92C443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tx1"/>
                </a:solidFill>
              </a:rPr>
              <a:t>03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1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6968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336968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590012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5810337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703066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8250988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09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10691641" y="165721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9471313" y="165499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336968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4590012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5810337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703066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8250988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10691641" y="2670048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18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9471313" y="2670048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336968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19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4590012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20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5810337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21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703066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22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8250988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23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10691641" y="3685032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25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9471313" y="3685032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24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336968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26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4590012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27</a:t>
            </a:r>
            <a:endParaRPr sz="1200" spc="-50" dirty="0">
              <a:solidFill>
                <a:srgbClr val="231F20"/>
              </a:solidFill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5810337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231F20"/>
                </a:solidFill>
              </a:rPr>
              <a:t>28</a:t>
            </a:r>
            <a:endParaRPr sz="1200" spc="-5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703066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chemeClr val="tx1"/>
                </a:solidFill>
              </a:rPr>
              <a:t>29</a:t>
            </a:r>
            <a:endParaRPr sz="1200" spc="-50" dirty="0">
              <a:solidFill>
                <a:schemeClr val="tx1"/>
              </a:solidFill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8250988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</a:t>
            </a:r>
            <a:endParaRPr sz="1200" kern="1200" spc="-5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10691641" y="4700016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02</a:t>
            </a:r>
            <a:endParaRPr sz="1200" kern="1200" spc="-50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9471313" y="4700016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marL="0" algn="l" defTabSz="914400" rtl="0" eaLnBrk="1" latinLnBrk="0" hangingPunct="1"/>
            <a:r>
              <a:rPr lang="en-US" sz="1200" kern="1200" spc="-5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01</a:t>
            </a:r>
            <a:endParaRPr sz="1200" kern="1200" spc="-50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336968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>
            <a:defPPr>
              <a:defRPr lang="en-US"/>
            </a:defPPr>
            <a:lvl1pPr>
              <a:defRPr sz="1200" spc="-50">
                <a:solidFill>
                  <a:srgbClr val="231F20"/>
                </a:solidFill>
              </a:defRPr>
            </a:lvl1pPr>
          </a:lstStyle>
          <a:p>
            <a:pPr lvl="0"/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03</a:t>
            </a:r>
            <a:endParaRPr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6" name="TextBox 245"/>
          <p:cNvSpPr txBox="1"/>
          <p:nvPr/>
        </p:nvSpPr>
        <p:spPr>
          <a:xfrm>
            <a:off x="4590012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2C443"/>
                </a:solidFill>
              </a:rPr>
              <a:t>04</a:t>
            </a:r>
            <a:endParaRPr sz="1200" spc="-50" dirty="0">
              <a:solidFill>
                <a:srgbClr val="92C443"/>
              </a:solidFill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5810337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2C443"/>
                </a:solidFill>
              </a:rPr>
              <a:t>05</a:t>
            </a:r>
            <a:endParaRPr sz="1200" spc="-50" dirty="0">
              <a:solidFill>
                <a:srgbClr val="92C443"/>
              </a:solidFill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703066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2C443"/>
                </a:solidFill>
              </a:rPr>
              <a:t>06</a:t>
            </a:r>
            <a:endParaRPr sz="1200" spc="-50" dirty="0">
              <a:solidFill>
                <a:srgbClr val="92C443"/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8250988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2C443"/>
                </a:solidFill>
              </a:rPr>
              <a:t>07</a:t>
            </a:r>
            <a:endParaRPr sz="1200" spc="-50" dirty="0">
              <a:solidFill>
                <a:srgbClr val="92C443"/>
              </a:solidFill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691641" y="5715000"/>
            <a:ext cx="1097280" cy="123584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2C443"/>
                </a:solidFill>
              </a:rPr>
              <a:t>09</a:t>
            </a:r>
            <a:endParaRPr sz="1200" spc="-50" dirty="0">
              <a:solidFill>
                <a:srgbClr val="92C443"/>
              </a:solidFill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9471313" y="5715000"/>
            <a:ext cx="1097280" cy="128016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Autofit/>
          </a:bodyPr>
          <a:lstStyle/>
          <a:p>
            <a:pPr algn="l"/>
            <a:r>
              <a:rPr lang="en-US" sz="1200" spc="-50" dirty="0">
                <a:solidFill>
                  <a:srgbClr val="92C443"/>
                </a:solidFill>
              </a:rPr>
              <a:t>08</a:t>
            </a:r>
            <a:endParaRPr sz="1200" spc="-50" dirty="0">
              <a:solidFill>
                <a:srgbClr val="92C443"/>
              </a:solidFill>
            </a:endParaRPr>
          </a:p>
        </p:txBody>
      </p:sp>
      <p:sp>
        <p:nvSpPr>
          <p:cNvPr id="25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90012" y="84124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810337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03066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250988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471313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691641" y="8371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36968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2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590012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810337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03066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5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8250988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6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471313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7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0691641" y="1856232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8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36968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9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590012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0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5810337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1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703066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2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8250988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3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9471313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4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10691641" y="2871216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5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336968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6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4590012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7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5810337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8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703066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9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8250988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0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9471313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1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10691641" y="3886200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2" name="Text Placeholder 2"/>
          <p:cNvSpPr>
            <a:spLocks noGrp="1"/>
          </p:cNvSpPr>
          <p:nvPr>
            <p:ph type="body" sz="quarter" idx="44" hasCustomPrompt="1"/>
          </p:nvPr>
        </p:nvSpPr>
        <p:spPr>
          <a:xfrm>
            <a:off x="336968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3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4590012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4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5810337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5" name="Text Placeholder 2"/>
          <p:cNvSpPr>
            <a:spLocks noGrp="1"/>
          </p:cNvSpPr>
          <p:nvPr>
            <p:ph type="body" sz="quarter" idx="47" hasCustomPrompt="1"/>
          </p:nvPr>
        </p:nvSpPr>
        <p:spPr>
          <a:xfrm>
            <a:off x="703066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6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8250988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7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9471313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8" name="Text Placeholder 2"/>
          <p:cNvSpPr>
            <a:spLocks noGrp="1"/>
          </p:cNvSpPr>
          <p:nvPr>
            <p:ph type="body" sz="quarter" idx="50" hasCustomPrompt="1"/>
          </p:nvPr>
        </p:nvSpPr>
        <p:spPr>
          <a:xfrm>
            <a:off x="10691641" y="4901184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9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336968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0" name="Text Placeholder 2"/>
          <p:cNvSpPr>
            <a:spLocks noGrp="1"/>
          </p:cNvSpPr>
          <p:nvPr>
            <p:ph type="body" sz="quarter" idx="52" hasCustomPrompt="1"/>
          </p:nvPr>
        </p:nvSpPr>
        <p:spPr>
          <a:xfrm>
            <a:off x="4590012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1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5810337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2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703066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3" name="Text Placeholder 2"/>
          <p:cNvSpPr>
            <a:spLocks noGrp="1"/>
          </p:cNvSpPr>
          <p:nvPr>
            <p:ph type="body" sz="quarter" idx="55" hasCustomPrompt="1"/>
          </p:nvPr>
        </p:nvSpPr>
        <p:spPr>
          <a:xfrm>
            <a:off x="8250988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4" name="Text Placeholder 2"/>
          <p:cNvSpPr>
            <a:spLocks noGrp="1"/>
          </p:cNvSpPr>
          <p:nvPr>
            <p:ph type="body" sz="quarter" idx="56" hasCustomPrompt="1"/>
          </p:nvPr>
        </p:nvSpPr>
        <p:spPr>
          <a:xfrm>
            <a:off x="9471313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5" name="Text Placeholder 2"/>
          <p:cNvSpPr>
            <a:spLocks noGrp="1"/>
          </p:cNvSpPr>
          <p:nvPr>
            <p:ph type="body" sz="quarter" idx="57" hasCustomPrompt="1"/>
          </p:nvPr>
        </p:nvSpPr>
        <p:spPr>
          <a:xfrm>
            <a:off x="10691641" y="5916168"/>
            <a:ext cx="1097280" cy="731520"/>
          </a:xfrm>
        </p:spPr>
        <p:txBody>
          <a:bodyPr lIns="27432" tIns="27432" rIns="27432" bIns="4572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2" name="Title 3"/>
          <p:cNvSpPr txBox="1">
            <a:spLocks/>
          </p:cNvSpPr>
          <p:nvPr/>
        </p:nvSpPr>
        <p:spPr>
          <a:xfrm>
            <a:off x="0" y="5318879"/>
            <a:ext cx="3352800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cap="none" spc="0" baseline="0" noProof="0">
                <a:solidFill>
                  <a:srgbClr val="FFFFFF"/>
                </a:solidFill>
              </a:rPr>
              <a:t>April</a:t>
            </a:r>
          </a:p>
        </p:txBody>
      </p:sp>
      <p:sp>
        <p:nvSpPr>
          <p:cNvPr id="178" name="Title 3"/>
          <p:cNvSpPr txBox="1">
            <a:spLocks/>
          </p:cNvSpPr>
          <p:nvPr/>
        </p:nvSpPr>
        <p:spPr>
          <a:xfrm>
            <a:off x="0" y="5684571"/>
            <a:ext cx="3352800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cap="all" spc="-300" baseline="0" noProof="0" dirty="0">
                <a:solidFill>
                  <a:srgbClr val="527506"/>
                </a:solidFill>
              </a:rPr>
              <a:t>2020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36968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Sunday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4590012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Monday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5810337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Tuesday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703066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Wednesday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8250988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Thursday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9471313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Friday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0691641" y="336084"/>
            <a:ext cx="109728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cap="none" spc="-50" baseline="0" noProof="0">
                <a:solidFill>
                  <a:srgbClr val="5F8A26"/>
                </a:solidFill>
              </a:rPr>
              <a:t>Saturday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52800" y="57250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3352800" y="158258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>
            <a:off x="3462868" y="2522805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3352800" y="3602729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3352800" y="4612803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3352800" y="5622877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>
            <a:off x="3352800" y="6632951"/>
            <a:ext cx="8534400" cy="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 flipV="1">
            <a:off x="457094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 flipV="1">
            <a:off x="57878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flipV="1">
            <a:off x="7007023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flipV="1">
            <a:off x="82296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 flipV="1">
            <a:off x="94488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 flipV="1">
            <a:off x="10668000" y="572509"/>
            <a:ext cx="0" cy="6056888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102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34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31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345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583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187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98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3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0482-4E86-4AFB-B8F4-1A74EB111B40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470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90482-4E86-4AFB-B8F4-1A74EB111B40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0507A7F-69A2-45FE-B6E4-D5324630A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49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E7A44-6808-4A5A-8B7E-F45B3599D0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2146A-1B48-49D8-9EF2-CF05AF38C6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1332A5-36A5-410B-AE24-F734F55B38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8269E9-8F27-40B4-9D20-71EB4334CD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A41A3AE-68F6-4B46-ADD2-69AE66AFE9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C7CB5B-0856-4953-A0C8-1ED4AE5AEF2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C6D54E-1DFD-4575-B9F2-804F1B6A354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406D144-2D2C-49B1-B9E8-12DDA34C0B9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268970-063F-4882-9894-1D42ED5A283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172A692-BB58-4A61-9BF3-CDA2F96531B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5E2AABF-47CF-46C9-B1AA-30CF1D06B4B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FF084DE-7867-4888-A764-EEDB405B21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E53B1DB-18DD-42B0-9C16-9DB228F2A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A996913-2A6D-41B9-88CE-8D96DC5666D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  <a:p>
            <a:pPr algn="ctr"/>
            <a:endParaRPr lang="en-US" sz="3000" dirty="0">
              <a:solidFill>
                <a:srgbClr val="7030A0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C78DEC-97D0-4072-B43A-7A35CFB2CFA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9723972-61BC-4A26-934E-70FD1E4128D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C895C93-184C-4FD3-93A7-FDD69372EA3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5BA6AF4-ECDC-4765-9E42-CFA6F4DABDA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B7B21A-01CC-4C0C-B12E-7D7C531425D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AEAA35F-85BF-40BB-BD10-601430175E1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3000" dirty="0">
                <a:solidFill>
                  <a:srgbClr val="7030A0"/>
                </a:solidFill>
              </a:rPr>
              <a:t>✓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E66206D-B6A3-431F-A057-976DFD6DBD8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DD5721A-ED27-4E95-9F08-6204FD24EFD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76D3BD1-D07D-45FE-BB1D-9501C81CB8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5F636F7-CE50-4346-9A2A-A2D4A7A0FF3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1E8E45CA-2739-4EC9-A0E9-5AE4AC14347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AE4682F-F15F-43DD-87F8-A8F8A34B3AF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474A875-413A-4B97-8811-B04B6B73019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7DB979E-8CC2-45E4-BDA3-A16513D77EA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229A9884-7D59-49FA-A923-378B0413407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95283D1-A5A1-4773-AAC7-1B51837C41D6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59D372F-2786-4338-99C7-C8A46D8C858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4D40427-4D26-4089-9E6E-BF880ED6DD6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3125C18A-7E4F-47CB-A748-C0D83406B15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88EF4F10-4615-4209-BEDD-D96F87B1BC15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41EBF37C-A5B6-480C-BDD4-C889D22096E0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0793556-0AB3-428C-83D9-08707946601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C14F57A4-5B77-4C0C-A5DB-E70EC8CAE36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B8054B9A-1AF8-47E4-89BB-3B50F210D89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C84F07AE-305E-48D7-8B11-4B5C1D9DF48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96129EDD-321C-48A0-9CEC-E4E37CBD4AA6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F265CCF2-5DB9-481D-9117-6AFAC59449A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F10A9A47-C8B1-4A72-B9EB-5136CA54078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9187D0-B8B6-4B6F-AEC9-5F3C405CF5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47900" y="427038"/>
            <a:ext cx="84201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April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6C2F2D-9749-4744-89BA-3495F1C9FFE9}"/>
              </a:ext>
            </a:extLst>
          </p:cNvPr>
          <p:cNvSpPr txBox="1"/>
          <p:nvPr/>
        </p:nvSpPr>
        <p:spPr>
          <a:xfrm>
            <a:off x="3630568" y="392268"/>
            <a:ext cx="710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Domingo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0DD616-3938-4443-8EEC-20477CF379C7}"/>
              </a:ext>
            </a:extLst>
          </p:cNvPr>
          <p:cNvSpPr txBox="1"/>
          <p:nvPr/>
        </p:nvSpPr>
        <p:spPr>
          <a:xfrm>
            <a:off x="4894591" y="392268"/>
            <a:ext cx="710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Lunes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55ABA97-5E21-4EDD-8882-735837DD4260}"/>
              </a:ext>
            </a:extLst>
          </p:cNvPr>
          <p:cNvSpPr txBox="1"/>
          <p:nvPr/>
        </p:nvSpPr>
        <p:spPr>
          <a:xfrm>
            <a:off x="6078518" y="392268"/>
            <a:ext cx="710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Martes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18C5F2-D2EF-4DDB-8802-2A84B591A894}"/>
              </a:ext>
            </a:extLst>
          </p:cNvPr>
          <p:cNvSpPr txBox="1"/>
          <p:nvPr/>
        </p:nvSpPr>
        <p:spPr>
          <a:xfrm>
            <a:off x="7223856" y="409882"/>
            <a:ext cx="7666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Miércoles</a:t>
            </a:r>
            <a:endParaRPr lang="en-US" sz="9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DD10CC8-11DC-4EF4-B607-EF794BF25513}"/>
              </a:ext>
            </a:extLst>
          </p:cNvPr>
          <p:cNvSpPr txBox="1"/>
          <p:nvPr/>
        </p:nvSpPr>
        <p:spPr>
          <a:xfrm>
            <a:off x="8529715" y="392268"/>
            <a:ext cx="710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Jueves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A4D1D-1391-4614-99D0-24E18430F667}"/>
              </a:ext>
            </a:extLst>
          </p:cNvPr>
          <p:cNvSpPr txBox="1"/>
          <p:nvPr/>
        </p:nvSpPr>
        <p:spPr>
          <a:xfrm>
            <a:off x="9730845" y="392268"/>
            <a:ext cx="710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Viernes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724C24E-63FF-4654-85CE-BE6C70D65B48}"/>
              </a:ext>
            </a:extLst>
          </p:cNvPr>
          <p:cNvSpPr txBox="1"/>
          <p:nvPr/>
        </p:nvSpPr>
        <p:spPr>
          <a:xfrm>
            <a:off x="10931975" y="392268"/>
            <a:ext cx="710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Sábado</a:t>
            </a:r>
            <a:endParaRPr lang="en-US" sz="9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57CE778-C574-40F0-9DAD-D51AAC3CF268}"/>
              </a:ext>
            </a:extLst>
          </p:cNvPr>
          <p:cNvSpPr/>
          <p:nvPr/>
        </p:nvSpPr>
        <p:spPr>
          <a:xfrm>
            <a:off x="1255551" y="4789890"/>
            <a:ext cx="109727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Abril</a:t>
            </a:r>
          </a:p>
        </p:txBody>
      </p:sp>
    </p:spTree>
    <p:extLst>
      <p:ext uri="{BB962C8B-B14F-4D97-AF65-F5344CB8AC3E}">
        <p14:creationId xmlns:p14="http://schemas.microsoft.com/office/powerpoint/2010/main" val="4028972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68519A-71F2-4DC8-BF32-08F0E3E45A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75" b="15060"/>
          <a:stretch/>
        </p:blipFill>
        <p:spPr>
          <a:xfrm>
            <a:off x="0" y="773723"/>
            <a:ext cx="12192000" cy="55567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EEB598-633B-4D10-AD16-33CC1A5992E9}"/>
              </a:ext>
            </a:extLst>
          </p:cNvPr>
          <p:cNvSpPr txBox="1"/>
          <p:nvPr/>
        </p:nvSpPr>
        <p:spPr>
          <a:xfrm>
            <a:off x="2236763" y="894216"/>
            <a:ext cx="2536874" cy="400110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Yendo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,</a:t>
            </a:r>
            <a:endParaRPr lang="en-US" sz="2500" b="1" dirty="0">
              <a:solidFill>
                <a:srgbClr val="000066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558427-2185-45A4-8814-037AC78392EA}"/>
              </a:ext>
            </a:extLst>
          </p:cNvPr>
          <p:cNvSpPr txBox="1"/>
          <p:nvPr/>
        </p:nvSpPr>
        <p:spPr>
          <a:xfrm>
            <a:off x="4773637" y="3848431"/>
            <a:ext cx="1927274" cy="400110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viniendo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,</a:t>
            </a:r>
            <a:endParaRPr lang="en-US" sz="2500" b="1" dirty="0">
              <a:solidFill>
                <a:srgbClr val="000066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E6013D-92EA-4151-8CC6-747C9D457402}"/>
              </a:ext>
            </a:extLst>
          </p:cNvPr>
          <p:cNvSpPr txBox="1"/>
          <p:nvPr/>
        </p:nvSpPr>
        <p:spPr>
          <a:xfrm>
            <a:off x="8876713" y="4220504"/>
            <a:ext cx="4116796" cy="400110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zumbando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suavemente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,</a:t>
            </a:r>
            <a:endParaRPr lang="en-US" sz="2500" b="1" dirty="0">
              <a:solidFill>
                <a:srgbClr val="000066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64528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2B57A3-F22B-4E01-8624-9CAEE95651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17" b="14854"/>
          <a:stretch/>
        </p:blipFill>
        <p:spPr>
          <a:xfrm>
            <a:off x="0" y="815927"/>
            <a:ext cx="12192000" cy="5458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CB3C1E-5462-4986-9357-7891FB8D51D3}"/>
              </a:ext>
            </a:extLst>
          </p:cNvPr>
          <p:cNvSpPr txBox="1"/>
          <p:nvPr/>
        </p:nvSpPr>
        <p:spPr>
          <a:xfrm>
            <a:off x="0" y="5255200"/>
            <a:ext cx="2124222" cy="400110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Deteniéndote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,</a:t>
            </a:r>
            <a:endParaRPr lang="en-US" sz="2500" b="1" dirty="0">
              <a:solidFill>
                <a:srgbClr val="000066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127FB-9EE5-4D6A-92D2-6E177E960CED}"/>
              </a:ext>
            </a:extLst>
          </p:cNvPr>
          <p:cNvSpPr txBox="1"/>
          <p:nvPr/>
        </p:nvSpPr>
        <p:spPr>
          <a:xfrm>
            <a:off x="4583723" y="5655310"/>
            <a:ext cx="1512277" cy="400110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iniciando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,</a:t>
            </a:r>
            <a:endParaRPr lang="en-US" sz="2500" b="1" dirty="0">
              <a:solidFill>
                <a:srgbClr val="000066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D03BF8-66D6-4732-BEA6-9225E3D1C860}"/>
              </a:ext>
            </a:extLst>
          </p:cNvPr>
          <p:cNvSpPr txBox="1"/>
          <p:nvPr/>
        </p:nvSpPr>
        <p:spPr>
          <a:xfrm>
            <a:off x="7214380" y="5072418"/>
            <a:ext cx="2281311" cy="400110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elegante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veloz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,</a:t>
            </a:r>
            <a:endParaRPr lang="en-US" sz="2500" b="1" dirty="0">
              <a:solidFill>
                <a:srgbClr val="000066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26379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755385-1258-44C1-90B6-EA84B087EF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90" r="1000" b="15676"/>
          <a:stretch/>
        </p:blipFill>
        <p:spPr>
          <a:xfrm>
            <a:off x="-8566" y="942535"/>
            <a:ext cx="12200566" cy="52613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68E6FE-084E-4AF3-8A5C-A0DC487FC416}"/>
              </a:ext>
            </a:extLst>
          </p:cNvPr>
          <p:cNvSpPr txBox="1"/>
          <p:nvPr/>
        </p:nvSpPr>
        <p:spPr>
          <a:xfrm>
            <a:off x="6850965" y="1091163"/>
            <a:ext cx="4290647" cy="400110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Zigzagueando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en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todos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lados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71935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BBE4CB-AD05-40BA-A552-4763457294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58" r="1115" b="13213"/>
          <a:stretch/>
        </p:blipFill>
        <p:spPr>
          <a:xfrm rot="5400000">
            <a:off x="2667000" y="1952569"/>
            <a:ext cx="6857999" cy="29528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E7E436-43A6-45C8-A694-75C752AFBDBA}"/>
              </a:ext>
            </a:extLst>
          </p:cNvPr>
          <p:cNvSpPr txBox="1"/>
          <p:nvPr/>
        </p:nvSpPr>
        <p:spPr>
          <a:xfrm>
            <a:off x="4768947" y="1470991"/>
            <a:ext cx="1575582" cy="584775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Sobrevolando</a:t>
            </a:r>
            <a:r>
              <a:rPr lang="en-US" sz="16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16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en</a:t>
            </a:r>
            <a:r>
              <a:rPr lang="en-US" sz="16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el </a:t>
            </a:r>
            <a:r>
              <a:rPr lang="en-US" sz="16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aire</a:t>
            </a:r>
            <a:r>
              <a:rPr lang="en-US" sz="16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395981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D77713-50E3-4E67-B13D-0B67A07D09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48" b="19780"/>
          <a:stretch/>
        </p:blipFill>
        <p:spPr>
          <a:xfrm>
            <a:off x="0" y="1097281"/>
            <a:ext cx="12192000" cy="50362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44B965-E7F3-4308-AC56-47A41EB0CA7A}"/>
              </a:ext>
            </a:extLst>
          </p:cNvPr>
          <p:cNvSpPr txBox="1"/>
          <p:nvPr/>
        </p:nvSpPr>
        <p:spPr>
          <a:xfrm>
            <a:off x="140677" y="4425206"/>
            <a:ext cx="2321170" cy="707886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Acercándote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a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echar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un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vistazo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756065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9760F5-2786-41C8-8EEA-22571F739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90" r="1807" b="20601"/>
          <a:stretch/>
        </p:blipFill>
        <p:spPr>
          <a:xfrm>
            <a:off x="0" y="950484"/>
            <a:ext cx="12192000" cy="49570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2CE452-68C1-485C-B0A7-9015B53FD41E}"/>
              </a:ext>
            </a:extLst>
          </p:cNvPr>
          <p:cNvSpPr txBox="1"/>
          <p:nvPr/>
        </p:nvSpPr>
        <p:spPr>
          <a:xfrm>
            <a:off x="239151" y="3848430"/>
            <a:ext cx="2940147" cy="707886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¿Me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pregunto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si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tu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también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me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ves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?,</a:t>
            </a:r>
          </a:p>
        </p:txBody>
      </p:sp>
    </p:spTree>
    <p:extLst>
      <p:ext uri="{BB962C8B-B14F-4D97-AF65-F5344CB8AC3E}">
        <p14:creationId xmlns:p14="http://schemas.microsoft.com/office/powerpoint/2010/main" val="1103328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58BBAB-42A6-4377-BE52-F92800F81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90" r="1923" b="19575"/>
          <a:stretch/>
        </p:blipFill>
        <p:spPr>
          <a:xfrm>
            <a:off x="30058" y="917916"/>
            <a:ext cx="12161942" cy="50221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268F8E-DE15-4D3D-816B-C1AA3E49EE89}"/>
              </a:ext>
            </a:extLst>
          </p:cNvPr>
          <p:cNvSpPr txBox="1"/>
          <p:nvPr/>
        </p:nvSpPr>
        <p:spPr>
          <a:xfrm>
            <a:off x="7336724" y="1414719"/>
            <a:ext cx="4825218" cy="400110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Bueno,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yo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te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he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estado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observando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... </a:t>
            </a:r>
          </a:p>
        </p:txBody>
      </p:sp>
    </p:spTree>
    <p:extLst>
      <p:ext uri="{BB962C8B-B14F-4D97-AF65-F5344CB8AC3E}">
        <p14:creationId xmlns:p14="http://schemas.microsoft.com/office/powerpoint/2010/main" val="200321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9D82B4-944C-47D9-891B-062075D48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9" b="20191"/>
          <a:stretch/>
        </p:blipFill>
        <p:spPr>
          <a:xfrm>
            <a:off x="0" y="953086"/>
            <a:ext cx="12192000" cy="4951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DF877F-57FE-4EA2-BB39-B3186DBF38A1}"/>
              </a:ext>
            </a:extLst>
          </p:cNvPr>
          <p:cNvSpPr txBox="1"/>
          <p:nvPr/>
        </p:nvSpPr>
        <p:spPr>
          <a:xfrm>
            <a:off x="450167" y="2005563"/>
            <a:ext cx="2940147" cy="707886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¡Y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pintando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cómo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vuelas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15696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A09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3F0BB-D240-4709-BED3-DBCFC2463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6598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alpha val="94000"/>
                  </a:schemeClr>
                </a:solidFill>
                <a:effectLst>
                  <a:outerShdw blurRad="25400" dist="25400" dir="5400000" algn="ctr" rotWithShape="0">
                    <a:schemeClr val="bg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Hummingbird</a:t>
            </a:r>
            <a:br>
              <a:rPr lang="en-US" b="1" dirty="0">
                <a:solidFill>
                  <a:schemeClr val="accent1">
                    <a:alpha val="94000"/>
                  </a:schemeClr>
                </a:solidFill>
                <a:effectLst>
                  <a:outerShdw blurRad="25400" dist="25400" dir="5400000" algn="ctr" rotWithShape="0">
                    <a:schemeClr val="bg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b="1" dirty="0">
                <a:solidFill>
                  <a:schemeClr val="accent1">
                    <a:alpha val="94000"/>
                  </a:schemeClr>
                </a:solidFill>
                <a:effectLst>
                  <a:outerShdw blurRad="25400" dist="25400" dir="5400000" algn="ctr" rotWithShape="0">
                    <a:schemeClr val="bg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“</a:t>
            </a:r>
            <a:r>
              <a:rPr lang="en-US" b="1" dirty="0" err="1">
                <a:solidFill>
                  <a:schemeClr val="accent1">
                    <a:alpha val="94000"/>
                  </a:schemeClr>
                </a:solidFill>
                <a:effectLst>
                  <a:outerShdw blurRad="25400" dist="25400" dir="5400000" algn="ctr" rotWithShape="0">
                    <a:schemeClr val="bg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Colibrí</a:t>
            </a:r>
            <a:r>
              <a:rPr lang="en-US" b="1" dirty="0">
                <a:solidFill>
                  <a:schemeClr val="accent1">
                    <a:alpha val="94000"/>
                  </a:schemeClr>
                </a:solidFill>
                <a:effectLst>
                  <a:outerShdw blurRad="25400" dist="25400" dir="5400000" algn="ctr" rotWithShape="0">
                    <a:schemeClr val="bg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92253-E151-4E6F-A0F2-4C7CAED7A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2861577"/>
          </a:xfrm>
        </p:spPr>
        <p:txBody>
          <a:bodyPr/>
          <a:lstStyle/>
          <a:p>
            <a:r>
              <a:rPr lang="en-US" sz="3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World’s smallest birds, the size of a bee</a:t>
            </a:r>
          </a:p>
          <a:p>
            <a:r>
              <a:rPr lang="en-US" sz="3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Beat their wings up to 200 times per second</a:t>
            </a:r>
          </a:p>
          <a:p>
            <a:r>
              <a:rPr lang="en-US" sz="3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Only found in North and South America</a:t>
            </a:r>
          </a:p>
          <a:p>
            <a:r>
              <a:rPr lang="en-US" sz="3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Only bird that can fly backwards and even upside down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397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A09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49CFC4-477D-4393-B8E2-C0F31CDCDC0E}"/>
              </a:ext>
            </a:extLst>
          </p:cNvPr>
          <p:cNvSpPr txBox="1"/>
          <p:nvPr/>
        </p:nvSpPr>
        <p:spPr>
          <a:xfrm>
            <a:off x="2987263" y="6194195"/>
            <a:ext cx="67243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Ostrich – </a:t>
            </a:r>
            <a:r>
              <a:rPr lang="en-US" sz="3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Avestruz</a:t>
            </a:r>
            <a:endParaRPr lang="en-US" sz="3000" dirty="0">
              <a:solidFill>
                <a:schemeClr val="bg1"/>
              </a:solidFill>
              <a:effectLst>
                <a:outerShdw dist="38100" dir="5400000" algn="ctr" rotWithShape="0">
                  <a:schemeClr val="accent1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AutoShape 4" descr="Snail carrying a baby snail">
            <a:extLst>
              <a:ext uri="{FF2B5EF4-FFF2-40B4-BE49-F238E27FC236}">
                <a16:creationId xmlns:a16="http://schemas.microsoft.com/office/drawing/2014/main" id="{2F97C6C1-0BC6-4D28-AD47-EB6FD68F2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0E1376-56E7-4548-A2F1-07D13A0484E2}"/>
              </a:ext>
            </a:extLst>
          </p:cNvPr>
          <p:cNvSpPr/>
          <p:nvPr/>
        </p:nvSpPr>
        <p:spPr>
          <a:xfrm>
            <a:off x="3859792" y="105397"/>
            <a:ext cx="5089856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5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Tipos</a:t>
            </a:r>
            <a:r>
              <a:rPr lang="en-US" sz="5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5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pájaros</a:t>
            </a:r>
            <a:endParaRPr lang="en-US" dirty="0"/>
          </a:p>
        </p:txBody>
      </p:sp>
      <p:pic>
        <p:nvPicPr>
          <p:cNvPr id="7170" name="Picture 2" descr="Amazing Facts about Ostriches | OneKindPlanet Animal Education &amp; Facts">
            <a:extLst>
              <a:ext uri="{FF2B5EF4-FFF2-40B4-BE49-F238E27FC236}">
                <a16:creationId xmlns:a16="http://schemas.microsoft.com/office/drawing/2014/main" id="{12F3B36C-C2BC-4BA3-A9A1-10FFA8B3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1" y="1172812"/>
            <a:ext cx="7413673" cy="419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579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11123-8EA6-45CE-8F4F-66BB9DACCF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15" t="8595" b="12391"/>
          <a:stretch/>
        </p:blipFill>
        <p:spPr>
          <a:xfrm>
            <a:off x="1967266" y="0"/>
            <a:ext cx="8257467" cy="687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29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A09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49CFC4-477D-4393-B8E2-C0F31CDCDC0E}"/>
              </a:ext>
            </a:extLst>
          </p:cNvPr>
          <p:cNvSpPr txBox="1"/>
          <p:nvPr/>
        </p:nvSpPr>
        <p:spPr>
          <a:xfrm>
            <a:off x="2987263" y="6194195"/>
            <a:ext cx="67243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Parrot – </a:t>
            </a:r>
            <a:r>
              <a:rPr lang="en-US" sz="3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Perico</a:t>
            </a:r>
            <a:endParaRPr lang="en-US" sz="3000" dirty="0">
              <a:solidFill>
                <a:schemeClr val="bg1"/>
              </a:solidFill>
              <a:effectLst>
                <a:outerShdw dist="38100" dir="5400000" algn="ctr" rotWithShape="0">
                  <a:schemeClr val="accent1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AutoShape 4" descr="Snail carrying a baby snail">
            <a:extLst>
              <a:ext uri="{FF2B5EF4-FFF2-40B4-BE49-F238E27FC236}">
                <a16:creationId xmlns:a16="http://schemas.microsoft.com/office/drawing/2014/main" id="{2F97C6C1-0BC6-4D28-AD47-EB6FD68F2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0E1376-56E7-4548-A2F1-07D13A0484E2}"/>
              </a:ext>
            </a:extLst>
          </p:cNvPr>
          <p:cNvSpPr/>
          <p:nvPr/>
        </p:nvSpPr>
        <p:spPr>
          <a:xfrm>
            <a:off x="3859792" y="105397"/>
            <a:ext cx="5089856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5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Tipos</a:t>
            </a:r>
            <a:r>
              <a:rPr lang="en-US" sz="5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5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pájaros</a:t>
            </a:r>
            <a:endParaRPr lang="en-US" dirty="0"/>
          </a:p>
        </p:txBody>
      </p:sp>
      <p:pic>
        <p:nvPicPr>
          <p:cNvPr id="1026" name="Picture 2" descr="30 Colorful Facts About Parrots | The Fact Site">
            <a:extLst>
              <a:ext uri="{FF2B5EF4-FFF2-40B4-BE49-F238E27FC236}">
                <a16:creationId xmlns:a16="http://schemas.microsoft.com/office/drawing/2014/main" id="{EBD091B5-DDE3-496A-AEAA-7CF82EDFE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951" y="1403724"/>
            <a:ext cx="8117058" cy="40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460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A09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49CFC4-477D-4393-B8E2-C0F31CDCDC0E}"/>
              </a:ext>
            </a:extLst>
          </p:cNvPr>
          <p:cNvSpPr txBox="1"/>
          <p:nvPr/>
        </p:nvSpPr>
        <p:spPr>
          <a:xfrm>
            <a:off x="2987263" y="6194195"/>
            <a:ext cx="67243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Duck – </a:t>
            </a:r>
            <a:r>
              <a:rPr lang="en-US" sz="3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Pato</a:t>
            </a:r>
            <a:endParaRPr lang="en-US" sz="3000" dirty="0">
              <a:solidFill>
                <a:schemeClr val="bg1"/>
              </a:solidFill>
              <a:effectLst>
                <a:outerShdw dist="38100" dir="5400000" algn="ctr" rotWithShape="0">
                  <a:schemeClr val="accent1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AutoShape 4" descr="Snail carrying a baby snail">
            <a:extLst>
              <a:ext uri="{FF2B5EF4-FFF2-40B4-BE49-F238E27FC236}">
                <a16:creationId xmlns:a16="http://schemas.microsoft.com/office/drawing/2014/main" id="{2F97C6C1-0BC6-4D28-AD47-EB6FD68F2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0E1376-56E7-4548-A2F1-07D13A0484E2}"/>
              </a:ext>
            </a:extLst>
          </p:cNvPr>
          <p:cNvSpPr/>
          <p:nvPr/>
        </p:nvSpPr>
        <p:spPr>
          <a:xfrm>
            <a:off x="3859792" y="105397"/>
            <a:ext cx="5089856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5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Tipos</a:t>
            </a:r>
            <a:r>
              <a:rPr lang="en-US" sz="5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5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pájaros</a:t>
            </a:r>
            <a:endParaRPr lang="en-US" dirty="0"/>
          </a:p>
        </p:txBody>
      </p:sp>
      <p:pic>
        <p:nvPicPr>
          <p:cNvPr id="2050" name="Picture 2" descr="Ducks Walking on Glass Roof Provide Endless Entertainment | Time">
            <a:extLst>
              <a:ext uri="{FF2B5EF4-FFF2-40B4-BE49-F238E27FC236}">
                <a16:creationId xmlns:a16="http://schemas.microsoft.com/office/drawing/2014/main" id="{CA07A1DD-03BB-429C-AA81-0A1231814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63" y="1140136"/>
            <a:ext cx="6879100" cy="457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600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A09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49CFC4-477D-4393-B8E2-C0F31CDCDC0E}"/>
              </a:ext>
            </a:extLst>
          </p:cNvPr>
          <p:cNvSpPr txBox="1"/>
          <p:nvPr/>
        </p:nvSpPr>
        <p:spPr>
          <a:xfrm>
            <a:off x="2987263" y="6194195"/>
            <a:ext cx="67243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Eagle – </a:t>
            </a:r>
            <a:r>
              <a:rPr lang="en-US" sz="3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Águila</a:t>
            </a:r>
            <a:endParaRPr lang="en-US" sz="3000" dirty="0">
              <a:solidFill>
                <a:schemeClr val="bg1"/>
              </a:solidFill>
              <a:effectLst>
                <a:outerShdw dist="38100" dir="5400000" algn="ctr" rotWithShape="0">
                  <a:schemeClr val="accent1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AutoShape 4" descr="Snail carrying a baby snail">
            <a:extLst>
              <a:ext uri="{FF2B5EF4-FFF2-40B4-BE49-F238E27FC236}">
                <a16:creationId xmlns:a16="http://schemas.microsoft.com/office/drawing/2014/main" id="{2F97C6C1-0BC6-4D28-AD47-EB6FD68F2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0E1376-56E7-4548-A2F1-07D13A0484E2}"/>
              </a:ext>
            </a:extLst>
          </p:cNvPr>
          <p:cNvSpPr/>
          <p:nvPr/>
        </p:nvSpPr>
        <p:spPr>
          <a:xfrm>
            <a:off x="3859792" y="105397"/>
            <a:ext cx="5089856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5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Tipos</a:t>
            </a:r>
            <a:r>
              <a:rPr lang="en-US" sz="5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5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pájaros</a:t>
            </a:r>
            <a:endParaRPr lang="en-US" dirty="0"/>
          </a:p>
        </p:txBody>
      </p:sp>
      <p:pic>
        <p:nvPicPr>
          <p:cNvPr id="3074" name="Picture 2" descr="Bald Eagles – American Eagle Foundation">
            <a:extLst>
              <a:ext uri="{FF2B5EF4-FFF2-40B4-BE49-F238E27FC236}">
                <a16:creationId xmlns:a16="http://schemas.microsoft.com/office/drawing/2014/main" id="{AE9A03DE-8940-441D-8CAB-7DB92BDFC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169" y="1160960"/>
            <a:ext cx="7737231" cy="442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639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A09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49CFC4-477D-4393-B8E2-C0F31CDCDC0E}"/>
              </a:ext>
            </a:extLst>
          </p:cNvPr>
          <p:cNvSpPr txBox="1"/>
          <p:nvPr/>
        </p:nvSpPr>
        <p:spPr>
          <a:xfrm>
            <a:off x="2987263" y="6194195"/>
            <a:ext cx="67243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Carrion Crow – </a:t>
            </a:r>
            <a:r>
              <a:rPr lang="en-US" sz="3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Urraca</a:t>
            </a:r>
            <a:endParaRPr lang="en-US" sz="3000" dirty="0">
              <a:solidFill>
                <a:schemeClr val="bg1"/>
              </a:solidFill>
              <a:effectLst>
                <a:outerShdw dist="38100" dir="5400000" algn="ctr" rotWithShape="0">
                  <a:schemeClr val="accent1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AutoShape 4" descr="Snail carrying a baby snail">
            <a:extLst>
              <a:ext uri="{FF2B5EF4-FFF2-40B4-BE49-F238E27FC236}">
                <a16:creationId xmlns:a16="http://schemas.microsoft.com/office/drawing/2014/main" id="{2F97C6C1-0BC6-4D28-AD47-EB6FD68F2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0E1376-56E7-4548-A2F1-07D13A0484E2}"/>
              </a:ext>
            </a:extLst>
          </p:cNvPr>
          <p:cNvSpPr/>
          <p:nvPr/>
        </p:nvSpPr>
        <p:spPr>
          <a:xfrm>
            <a:off x="3859792" y="105397"/>
            <a:ext cx="5089856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5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Tipos</a:t>
            </a:r>
            <a:r>
              <a:rPr lang="en-US" sz="5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5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pájaros</a:t>
            </a:r>
            <a:endParaRPr lang="en-US" dirty="0"/>
          </a:p>
        </p:txBody>
      </p:sp>
      <p:pic>
        <p:nvPicPr>
          <p:cNvPr id="5124" name="Picture 4" descr="Carrion Crow | NatureSpot">
            <a:extLst>
              <a:ext uri="{FF2B5EF4-FFF2-40B4-BE49-F238E27FC236}">
                <a16:creationId xmlns:a16="http://schemas.microsoft.com/office/drawing/2014/main" id="{1BCB8DB2-C92E-4B47-BADC-6A53B9A13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73" y="1227144"/>
            <a:ext cx="6582454" cy="470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793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A09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49CFC4-477D-4393-B8E2-C0F31CDCDC0E}"/>
              </a:ext>
            </a:extLst>
          </p:cNvPr>
          <p:cNvSpPr txBox="1"/>
          <p:nvPr/>
        </p:nvSpPr>
        <p:spPr>
          <a:xfrm>
            <a:off x="2987263" y="6194195"/>
            <a:ext cx="67243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Penguin – </a:t>
            </a:r>
            <a:r>
              <a:rPr lang="en-US" sz="3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Pingüino</a:t>
            </a:r>
            <a:endParaRPr lang="en-US" sz="3000" dirty="0">
              <a:solidFill>
                <a:schemeClr val="bg1"/>
              </a:solidFill>
              <a:effectLst>
                <a:outerShdw dist="38100" dir="5400000" algn="ctr" rotWithShape="0">
                  <a:schemeClr val="accent1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AutoShape 4" descr="Snail carrying a baby snail">
            <a:extLst>
              <a:ext uri="{FF2B5EF4-FFF2-40B4-BE49-F238E27FC236}">
                <a16:creationId xmlns:a16="http://schemas.microsoft.com/office/drawing/2014/main" id="{2F97C6C1-0BC6-4D28-AD47-EB6FD68F2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0E1376-56E7-4548-A2F1-07D13A0484E2}"/>
              </a:ext>
            </a:extLst>
          </p:cNvPr>
          <p:cNvSpPr/>
          <p:nvPr/>
        </p:nvSpPr>
        <p:spPr>
          <a:xfrm>
            <a:off x="3859792" y="105397"/>
            <a:ext cx="5089856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5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Tipos</a:t>
            </a:r>
            <a:r>
              <a:rPr lang="en-US" sz="5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5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pájaros</a:t>
            </a:r>
            <a:endParaRPr lang="en-US" dirty="0"/>
          </a:p>
        </p:txBody>
      </p:sp>
      <p:pic>
        <p:nvPicPr>
          <p:cNvPr id="4098" name="Picture 2" descr="Emperor penguin - Wikipedia">
            <a:extLst>
              <a:ext uri="{FF2B5EF4-FFF2-40B4-BE49-F238E27FC236}">
                <a16:creationId xmlns:a16="http://schemas.microsoft.com/office/drawing/2014/main" id="{D3E5BFA1-A766-4AF6-A40B-EA65E1DC3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206" y="1065664"/>
            <a:ext cx="3123028" cy="502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181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A09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49CFC4-477D-4393-B8E2-C0F31CDCDC0E}"/>
              </a:ext>
            </a:extLst>
          </p:cNvPr>
          <p:cNvSpPr txBox="1"/>
          <p:nvPr/>
        </p:nvSpPr>
        <p:spPr>
          <a:xfrm>
            <a:off x="2987263" y="6194195"/>
            <a:ext cx="67243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Pigeon – </a:t>
            </a:r>
            <a:r>
              <a:rPr lang="en-US" sz="3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Pichón</a:t>
            </a:r>
            <a:endParaRPr lang="en-US" sz="3000" dirty="0">
              <a:solidFill>
                <a:schemeClr val="bg1"/>
              </a:solidFill>
              <a:effectLst>
                <a:outerShdw dist="38100" dir="5400000" algn="ctr" rotWithShape="0">
                  <a:schemeClr val="accent1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AutoShape 4" descr="Snail carrying a baby snail">
            <a:extLst>
              <a:ext uri="{FF2B5EF4-FFF2-40B4-BE49-F238E27FC236}">
                <a16:creationId xmlns:a16="http://schemas.microsoft.com/office/drawing/2014/main" id="{2F97C6C1-0BC6-4D28-AD47-EB6FD68F2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0E1376-56E7-4548-A2F1-07D13A0484E2}"/>
              </a:ext>
            </a:extLst>
          </p:cNvPr>
          <p:cNvSpPr/>
          <p:nvPr/>
        </p:nvSpPr>
        <p:spPr>
          <a:xfrm>
            <a:off x="3859792" y="105397"/>
            <a:ext cx="5089856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5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Tipos</a:t>
            </a:r>
            <a:r>
              <a:rPr lang="en-US" sz="5000" dirty="0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5000" dirty="0" err="1">
                <a:solidFill>
                  <a:schemeClr val="bg1"/>
                </a:solidFill>
                <a:effectLst>
                  <a:outerShdw dist="38100" dir="5400000" algn="ctr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pájaros</a:t>
            </a:r>
            <a:endParaRPr lang="en-US" dirty="0"/>
          </a:p>
        </p:txBody>
      </p:sp>
      <p:pic>
        <p:nvPicPr>
          <p:cNvPr id="6146" name="Picture 2" descr="Feral Pigeon - The Australian Museum">
            <a:extLst>
              <a:ext uri="{FF2B5EF4-FFF2-40B4-BE49-F238E27FC236}">
                <a16:creationId xmlns:a16="http://schemas.microsoft.com/office/drawing/2014/main" id="{CA31A3D2-3F9E-459A-8D5C-213B7F9BE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270" y="1251399"/>
            <a:ext cx="6288259" cy="435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472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A09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Snail carrying a baby snail">
            <a:extLst>
              <a:ext uri="{FF2B5EF4-FFF2-40B4-BE49-F238E27FC236}">
                <a16:creationId xmlns:a16="http://schemas.microsoft.com/office/drawing/2014/main" id="{2F97C6C1-0BC6-4D28-AD47-EB6FD68F2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79BD47-AE9A-4128-97A0-AEEFEF147EC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27"/>
          <a:stretch/>
        </p:blipFill>
        <p:spPr bwMode="auto">
          <a:xfrm>
            <a:off x="3691890" y="457200"/>
            <a:ext cx="4808220" cy="5943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819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2E7438-52FB-44B1-B5BE-ED34F56D4E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32" r="4000" b="11776"/>
          <a:stretch/>
        </p:blipFill>
        <p:spPr>
          <a:xfrm>
            <a:off x="28799" y="650630"/>
            <a:ext cx="12134401" cy="55567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F6B4F1-0AAE-47CC-BD4C-26E18DD66E49}"/>
              </a:ext>
            </a:extLst>
          </p:cNvPr>
          <p:cNvSpPr txBox="1"/>
          <p:nvPr/>
        </p:nvSpPr>
        <p:spPr>
          <a:xfrm>
            <a:off x="6771598" y="1161501"/>
            <a:ext cx="4187134" cy="477054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Te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veo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afuera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Pequeño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Verde</a:t>
            </a:r>
            <a:r>
              <a:rPr lang="en-US" sz="25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550635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069B8E-8189-4AF9-9738-4D1D34692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00" r="1346" b="16907"/>
          <a:stretch/>
        </p:blipFill>
        <p:spPr>
          <a:xfrm>
            <a:off x="-2009" y="998805"/>
            <a:ext cx="12194009" cy="5162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AE0EF5-98C0-4A5B-A34F-074B541F556F}"/>
              </a:ext>
            </a:extLst>
          </p:cNvPr>
          <p:cNvSpPr txBox="1"/>
          <p:nvPr/>
        </p:nvSpPr>
        <p:spPr>
          <a:xfrm>
            <a:off x="8839549" y="1245908"/>
            <a:ext cx="3174260" cy="477054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En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las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flores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y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en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medio</a:t>
            </a:r>
            <a:r>
              <a:rPr lang="en-US" sz="25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698325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91729A-079E-428D-8B10-3F71F4323A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85" b="17317"/>
          <a:stretch/>
        </p:blipFill>
        <p:spPr>
          <a:xfrm>
            <a:off x="0" y="875714"/>
            <a:ext cx="12192000" cy="5106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FF546D-607A-481F-8C29-DFC0FE867F2F}"/>
              </a:ext>
            </a:extLst>
          </p:cNvPr>
          <p:cNvSpPr txBox="1"/>
          <p:nvPr/>
        </p:nvSpPr>
        <p:spPr>
          <a:xfrm>
            <a:off x="173852" y="4889440"/>
            <a:ext cx="4187134" cy="477054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Pasas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volando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dando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vueltas</a:t>
            </a:r>
            <a:r>
              <a:rPr lang="en-US" sz="25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398585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68E36-7EA5-42C7-9287-157458612D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16" b="15880"/>
          <a:stretch/>
        </p:blipFill>
        <p:spPr>
          <a:xfrm>
            <a:off x="0" y="1026941"/>
            <a:ext cx="12192000" cy="5120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356098-599D-4889-864D-C3DD04D0252C}"/>
              </a:ext>
            </a:extLst>
          </p:cNvPr>
          <p:cNvSpPr txBox="1"/>
          <p:nvPr/>
        </p:nvSpPr>
        <p:spPr>
          <a:xfrm>
            <a:off x="117579" y="1710141"/>
            <a:ext cx="4116796" cy="477054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Moviéndote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de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arriba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a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abajo</a:t>
            </a:r>
            <a:r>
              <a:rPr lang="en-US" sz="25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90295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C85E76-4D44-44FA-856D-54596CB66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53" r="1000" b="16087"/>
          <a:stretch/>
        </p:blipFill>
        <p:spPr>
          <a:xfrm>
            <a:off x="0" y="942534"/>
            <a:ext cx="12192000" cy="53286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7AFB02-43D3-4593-A233-C822720C9FAB}"/>
              </a:ext>
            </a:extLst>
          </p:cNvPr>
          <p:cNvSpPr txBox="1"/>
          <p:nvPr/>
        </p:nvSpPr>
        <p:spPr>
          <a:xfrm>
            <a:off x="277013" y="3820295"/>
            <a:ext cx="2522458" cy="1092607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Meter,</a:t>
            </a:r>
          </a:p>
          <a:p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meter,</a:t>
            </a:r>
          </a:p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metiéndote</a:t>
            </a:r>
            <a:r>
              <a:rPr lang="en-US" sz="25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9C57C8-5F62-4F80-8296-03267ADF45D2}"/>
              </a:ext>
            </a:extLst>
          </p:cNvPr>
          <p:cNvSpPr txBox="1"/>
          <p:nvPr/>
        </p:nvSpPr>
        <p:spPr>
          <a:xfrm>
            <a:off x="5338863" y="1119298"/>
            <a:ext cx="1514273" cy="1015663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Sorber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,</a:t>
            </a:r>
          </a:p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sorber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,</a:t>
            </a:r>
          </a:p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sorbiendo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,</a:t>
            </a:r>
            <a:endParaRPr lang="en-US" sz="2500" b="1" dirty="0">
              <a:solidFill>
                <a:srgbClr val="000066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72552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AE8CEF-B0D6-48B9-935A-A6B87BDEA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00" b="16291"/>
          <a:stretch/>
        </p:blipFill>
        <p:spPr>
          <a:xfrm>
            <a:off x="0" y="1041009"/>
            <a:ext cx="12192000" cy="51347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A19ABD-E145-4B35-940D-8728F03AE03E}"/>
              </a:ext>
            </a:extLst>
          </p:cNvPr>
          <p:cNvSpPr txBox="1"/>
          <p:nvPr/>
        </p:nvSpPr>
        <p:spPr>
          <a:xfrm>
            <a:off x="9163106" y="5044184"/>
            <a:ext cx="2386470" cy="400110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Dando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vueltas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….</a:t>
            </a:r>
            <a:endParaRPr lang="en-US" sz="2500" b="1" dirty="0">
              <a:solidFill>
                <a:srgbClr val="000066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28127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99E41-5F87-46F4-9BEB-F0C6377D7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85" b="9725"/>
          <a:stretch/>
        </p:blipFill>
        <p:spPr>
          <a:xfrm>
            <a:off x="0" y="594360"/>
            <a:ext cx="12192000" cy="5894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998C97-D85A-4B27-9AF7-8E844DC1EBBD}"/>
              </a:ext>
            </a:extLst>
          </p:cNvPr>
          <p:cNvSpPr txBox="1"/>
          <p:nvPr/>
        </p:nvSpPr>
        <p:spPr>
          <a:xfrm>
            <a:off x="3559126" y="837945"/>
            <a:ext cx="4116796" cy="400110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Pequeño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verde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todavía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te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veo</a:t>
            </a:r>
            <a:r>
              <a:rPr 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.</a:t>
            </a:r>
            <a:endParaRPr lang="en-US" sz="2500" b="1" dirty="0">
              <a:solidFill>
                <a:srgbClr val="000066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725398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334</TotalTime>
  <Words>395</Words>
  <Application>Microsoft Office PowerPoint</Application>
  <PresentationFormat>Widescreen</PresentationFormat>
  <Paragraphs>144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Aharoni</vt:lpstr>
      <vt:lpstr>Arial</vt:lpstr>
      <vt:lpstr>Calibri</vt:lpstr>
      <vt:lpstr>Century Gothic</vt:lpstr>
      <vt:lpstr>Trebuchet MS</vt:lpstr>
      <vt:lpstr>Wingdings 3</vt:lpstr>
      <vt:lpstr>Facet</vt:lpstr>
      <vt:lpstr>April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Hummingbird “Colibrí”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Erich Roden</dc:creator>
  <cp:lastModifiedBy>Erich Roden</cp:lastModifiedBy>
  <cp:revision>31</cp:revision>
  <dcterms:created xsi:type="dcterms:W3CDTF">2020-04-07T21:12:37Z</dcterms:created>
  <dcterms:modified xsi:type="dcterms:W3CDTF">2020-04-14T06:01:48Z</dcterms:modified>
</cp:coreProperties>
</file>